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theme/theme10.xml" ContentType="application/vnd.openxmlformats-officedocument.theme+xml"/>
  <Override PartName="/ppt/slideLayouts/slideLayout92.xml" ContentType="application/vnd.openxmlformats-officedocument.presentationml.slideLayout+xml"/>
  <Override PartName="/ppt/theme/theme11.xml" ContentType="application/vnd.openxmlformats-officedocument.theme+xml"/>
  <Override PartName="/ppt/slideLayouts/slideLayout93.xml" ContentType="application/vnd.openxmlformats-officedocument.presentationml.slideLayout+xml"/>
  <Override PartName="/ppt/theme/theme12.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3.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4.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5.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6.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7.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8.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19.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0.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1.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2.xml" ContentType="application/vnd.openxmlformats-officedocument.theme+xml"/>
  <Override PartName="/ppt/slideLayouts/slideLayout320.xml" ContentType="application/vnd.openxmlformats-officedocument.presentationml.slideLayout+xml"/>
  <Override PartName="/ppt/theme/theme23.xml" ContentType="application/vnd.openxmlformats-officedocument.theme+xml"/>
  <Override PartName="/ppt/slideLayouts/slideLayout321.xml" ContentType="application/vnd.openxmlformats-officedocument.presentationml.slideLayout+xml"/>
  <Override PartName="/ppt/theme/theme24.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5.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26.xml" ContentType="application/vnd.openxmlformats-officedocument.theme+xml"/>
  <Override PartName="/ppt/slideLayouts/slideLayout335.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1.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heme/themeOverride2.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63" r:id="rId2"/>
    <p:sldMasterId id="2147483660" r:id="rId3"/>
    <p:sldMasterId id="2147483658" r:id="rId4"/>
    <p:sldMasterId id="2147483657" r:id="rId5"/>
    <p:sldMasterId id="2147483655" r:id="rId6"/>
    <p:sldMasterId id="2147483651" r:id="rId7"/>
    <p:sldMasterId id="2147483671" r:id="rId8"/>
    <p:sldMasterId id="2147484474" r:id="rId9"/>
    <p:sldMasterId id="2147484596" r:id="rId10"/>
    <p:sldMasterId id="2147484598" r:id="rId11"/>
    <p:sldMasterId id="2147484600" r:id="rId12"/>
    <p:sldMasterId id="2147485852" r:id="rId13"/>
    <p:sldMasterId id="2147486002" r:id="rId14"/>
    <p:sldMasterId id="2147486015" r:id="rId15"/>
    <p:sldMasterId id="2147486513" r:id="rId16"/>
    <p:sldMasterId id="2147487362" r:id="rId17"/>
    <p:sldMasterId id="2147487374" r:id="rId18"/>
    <p:sldMasterId id="2147487386" r:id="rId19"/>
    <p:sldMasterId id="2147487522" r:id="rId20"/>
    <p:sldMasterId id="2147487534" r:id="rId21"/>
    <p:sldMasterId id="2147487546" r:id="rId22"/>
    <p:sldMasterId id="2147487558" r:id="rId23"/>
    <p:sldMasterId id="2147487560" r:id="rId24"/>
    <p:sldMasterId id="2147487562" r:id="rId25"/>
    <p:sldMasterId id="2147487565" r:id="rId26"/>
    <p:sldMasterId id="2147487577" r:id="rId27"/>
  </p:sldMasterIdLst>
  <p:notesMasterIdLst>
    <p:notesMasterId r:id="rId127"/>
  </p:notesMasterIdLst>
  <p:sldIdLst>
    <p:sldId id="369" r:id="rId28"/>
    <p:sldId id="896" r:id="rId29"/>
    <p:sldId id="897" r:id="rId30"/>
    <p:sldId id="292" r:id="rId31"/>
    <p:sldId id="260" r:id="rId32"/>
    <p:sldId id="259" r:id="rId33"/>
    <p:sldId id="264" r:id="rId34"/>
    <p:sldId id="285" r:id="rId35"/>
    <p:sldId id="316" r:id="rId36"/>
    <p:sldId id="317" r:id="rId37"/>
    <p:sldId id="318" r:id="rId38"/>
    <p:sldId id="319" r:id="rId39"/>
    <p:sldId id="5470" r:id="rId40"/>
    <p:sldId id="321" r:id="rId41"/>
    <p:sldId id="5454" r:id="rId42"/>
    <p:sldId id="323" r:id="rId43"/>
    <p:sldId id="5455" r:id="rId44"/>
    <p:sldId id="390" r:id="rId45"/>
    <p:sldId id="5456" r:id="rId46"/>
    <p:sldId id="5457" r:id="rId47"/>
    <p:sldId id="324" r:id="rId48"/>
    <p:sldId id="389" r:id="rId49"/>
    <p:sldId id="5458" r:id="rId50"/>
    <p:sldId id="279" r:id="rId51"/>
    <p:sldId id="388" r:id="rId52"/>
    <p:sldId id="360" r:id="rId53"/>
    <p:sldId id="5471" r:id="rId54"/>
    <p:sldId id="3877" r:id="rId55"/>
    <p:sldId id="455" r:id="rId56"/>
    <p:sldId id="341" r:id="rId57"/>
    <p:sldId id="268" r:id="rId58"/>
    <p:sldId id="261" r:id="rId59"/>
    <p:sldId id="269" r:id="rId60"/>
    <p:sldId id="5451" r:id="rId61"/>
    <p:sldId id="5452" r:id="rId62"/>
    <p:sldId id="372" r:id="rId63"/>
    <p:sldId id="371" r:id="rId64"/>
    <p:sldId id="379" r:id="rId65"/>
    <p:sldId id="366" r:id="rId66"/>
    <p:sldId id="367" r:id="rId67"/>
    <p:sldId id="5453" r:id="rId68"/>
    <p:sldId id="270" r:id="rId69"/>
    <p:sldId id="273" r:id="rId70"/>
    <p:sldId id="5472" r:id="rId71"/>
    <p:sldId id="325" r:id="rId72"/>
    <p:sldId id="326" r:id="rId73"/>
    <p:sldId id="322" r:id="rId74"/>
    <p:sldId id="328" r:id="rId75"/>
    <p:sldId id="329" r:id="rId76"/>
    <p:sldId id="5468" r:id="rId77"/>
    <p:sldId id="340" r:id="rId78"/>
    <p:sldId id="5469" r:id="rId79"/>
    <p:sldId id="342" r:id="rId80"/>
    <p:sldId id="5459" r:id="rId81"/>
    <p:sldId id="5460" r:id="rId82"/>
    <p:sldId id="5461" r:id="rId83"/>
    <p:sldId id="5462" r:id="rId84"/>
    <p:sldId id="5463" r:id="rId85"/>
    <p:sldId id="5464" r:id="rId86"/>
    <p:sldId id="5465" r:id="rId87"/>
    <p:sldId id="5466" r:id="rId88"/>
    <p:sldId id="5467" r:id="rId89"/>
    <p:sldId id="274" r:id="rId90"/>
    <p:sldId id="5473" r:id="rId91"/>
    <p:sldId id="275" r:id="rId92"/>
    <p:sldId id="304" r:id="rId93"/>
    <p:sldId id="276" r:id="rId94"/>
    <p:sldId id="290" r:id="rId95"/>
    <p:sldId id="291" r:id="rId96"/>
    <p:sldId id="381" r:id="rId97"/>
    <p:sldId id="362" r:id="rId98"/>
    <p:sldId id="363" r:id="rId99"/>
    <p:sldId id="364" r:id="rId100"/>
    <p:sldId id="295" r:id="rId101"/>
    <p:sldId id="310" r:id="rId102"/>
    <p:sldId id="305" r:id="rId103"/>
    <p:sldId id="277" r:id="rId104"/>
    <p:sldId id="271" r:id="rId105"/>
    <p:sldId id="313" r:id="rId106"/>
    <p:sldId id="272" r:id="rId107"/>
    <p:sldId id="358" r:id="rId108"/>
    <p:sldId id="359" r:id="rId109"/>
    <p:sldId id="356" r:id="rId110"/>
    <p:sldId id="357" r:id="rId111"/>
    <p:sldId id="353" r:id="rId112"/>
    <p:sldId id="349" r:id="rId113"/>
    <p:sldId id="5424" r:id="rId114"/>
    <p:sldId id="347" r:id="rId115"/>
    <p:sldId id="348" r:id="rId116"/>
    <p:sldId id="384" r:id="rId117"/>
    <p:sldId id="331" r:id="rId118"/>
    <p:sldId id="332" r:id="rId119"/>
    <p:sldId id="333" r:id="rId120"/>
    <p:sldId id="339" r:id="rId121"/>
    <p:sldId id="374" r:id="rId122"/>
    <p:sldId id="375" r:id="rId123"/>
    <p:sldId id="373" r:id="rId124"/>
    <p:sldId id="895" r:id="rId125"/>
    <p:sldId id="391" r:id="rId12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1135"/>
    <a:srgbClr val="020104"/>
    <a:srgbClr val="5F5F5F"/>
    <a:srgbClr val="969696"/>
    <a:srgbClr val="CC3300"/>
    <a:srgbClr val="000000"/>
    <a:srgbClr val="FFFF00"/>
    <a:srgbClr val="0066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401" autoAdjust="0"/>
    <p:restoredTop sz="74863" autoAdjust="0"/>
  </p:normalViewPr>
  <p:slideViewPr>
    <p:cSldViewPr>
      <p:cViewPr varScale="1">
        <p:scale>
          <a:sx n="82" d="100"/>
          <a:sy n="82" d="100"/>
        </p:scale>
        <p:origin x="184" y="9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1500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0.xml"/><Relationship Id="rId21" Type="http://schemas.openxmlformats.org/officeDocument/2006/relationships/slideMaster" Target="slideMasters/slideMaster21.xml"/><Relationship Id="rId42" Type="http://schemas.openxmlformats.org/officeDocument/2006/relationships/slide" Target="slides/slide15.xml"/><Relationship Id="rId47" Type="http://schemas.openxmlformats.org/officeDocument/2006/relationships/slide" Target="slides/slide20.xml"/><Relationship Id="rId63" Type="http://schemas.openxmlformats.org/officeDocument/2006/relationships/slide" Target="slides/slide36.xml"/><Relationship Id="rId68" Type="http://schemas.openxmlformats.org/officeDocument/2006/relationships/slide" Target="slides/slide41.xml"/><Relationship Id="rId84" Type="http://schemas.openxmlformats.org/officeDocument/2006/relationships/slide" Target="slides/slide57.xml"/><Relationship Id="rId89" Type="http://schemas.openxmlformats.org/officeDocument/2006/relationships/slide" Target="slides/slide62.xml"/><Relationship Id="rId112" Type="http://schemas.openxmlformats.org/officeDocument/2006/relationships/slide" Target="slides/slide85.xml"/><Relationship Id="rId16" Type="http://schemas.openxmlformats.org/officeDocument/2006/relationships/slideMaster" Target="slideMasters/slideMaster16.xml"/><Relationship Id="rId107" Type="http://schemas.openxmlformats.org/officeDocument/2006/relationships/slide" Target="slides/slide80.xml"/><Relationship Id="rId11" Type="http://schemas.openxmlformats.org/officeDocument/2006/relationships/slideMaster" Target="slideMasters/slideMaster11.xml"/><Relationship Id="rId32" Type="http://schemas.openxmlformats.org/officeDocument/2006/relationships/slide" Target="slides/slide5.xml"/><Relationship Id="rId37" Type="http://schemas.openxmlformats.org/officeDocument/2006/relationships/slide" Target="slides/slide10.xml"/><Relationship Id="rId53" Type="http://schemas.openxmlformats.org/officeDocument/2006/relationships/slide" Target="slides/slide26.xml"/><Relationship Id="rId58" Type="http://schemas.openxmlformats.org/officeDocument/2006/relationships/slide" Target="slides/slide31.xml"/><Relationship Id="rId74" Type="http://schemas.openxmlformats.org/officeDocument/2006/relationships/slide" Target="slides/slide47.xml"/><Relationship Id="rId79" Type="http://schemas.openxmlformats.org/officeDocument/2006/relationships/slide" Target="slides/slide52.xml"/><Relationship Id="rId102" Type="http://schemas.openxmlformats.org/officeDocument/2006/relationships/slide" Target="slides/slide75.xml"/><Relationship Id="rId123" Type="http://schemas.openxmlformats.org/officeDocument/2006/relationships/slide" Target="slides/slide96.xml"/><Relationship Id="rId128"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63.xml"/><Relationship Id="rId95" Type="http://schemas.openxmlformats.org/officeDocument/2006/relationships/slide" Target="slides/slide68.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6.xml"/><Relationship Id="rId48" Type="http://schemas.openxmlformats.org/officeDocument/2006/relationships/slide" Target="slides/slide21.xml"/><Relationship Id="rId64" Type="http://schemas.openxmlformats.org/officeDocument/2006/relationships/slide" Target="slides/slide37.xml"/><Relationship Id="rId69" Type="http://schemas.openxmlformats.org/officeDocument/2006/relationships/slide" Target="slides/slide42.xml"/><Relationship Id="rId113" Type="http://schemas.openxmlformats.org/officeDocument/2006/relationships/slide" Target="slides/slide86.xml"/><Relationship Id="rId118" Type="http://schemas.openxmlformats.org/officeDocument/2006/relationships/slide" Target="slides/slide91.xml"/><Relationship Id="rId80" Type="http://schemas.openxmlformats.org/officeDocument/2006/relationships/slide" Target="slides/slide53.xml"/><Relationship Id="rId85" Type="http://schemas.openxmlformats.org/officeDocument/2006/relationships/slide" Target="slides/slide5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6.xml"/><Relationship Id="rId38" Type="http://schemas.openxmlformats.org/officeDocument/2006/relationships/slide" Target="slides/slide11.xml"/><Relationship Id="rId59" Type="http://schemas.openxmlformats.org/officeDocument/2006/relationships/slide" Target="slides/slide32.xml"/><Relationship Id="rId103" Type="http://schemas.openxmlformats.org/officeDocument/2006/relationships/slide" Target="slides/slide76.xml"/><Relationship Id="rId108" Type="http://schemas.openxmlformats.org/officeDocument/2006/relationships/slide" Target="slides/slide81.xml"/><Relationship Id="rId124" Type="http://schemas.openxmlformats.org/officeDocument/2006/relationships/slide" Target="slides/slide97.xml"/><Relationship Id="rId129" Type="http://schemas.openxmlformats.org/officeDocument/2006/relationships/viewProps" Target="viewProps.xml"/><Relationship Id="rId54" Type="http://schemas.openxmlformats.org/officeDocument/2006/relationships/slide" Target="slides/slide27.xml"/><Relationship Id="rId70" Type="http://schemas.openxmlformats.org/officeDocument/2006/relationships/slide" Target="slides/slide43.xml"/><Relationship Id="rId75" Type="http://schemas.openxmlformats.org/officeDocument/2006/relationships/slide" Target="slides/slide48.xml"/><Relationship Id="rId91" Type="http://schemas.openxmlformats.org/officeDocument/2006/relationships/slide" Target="slides/slide64.xml"/><Relationship Id="rId96"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1.xml"/><Relationship Id="rId49" Type="http://schemas.openxmlformats.org/officeDocument/2006/relationships/slide" Target="slides/slide22.xml"/><Relationship Id="rId114" Type="http://schemas.openxmlformats.org/officeDocument/2006/relationships/slide" Target="slides/slide87.xml"/><Relationship Id="rId119" Type="http://schemas.openxmlformats.org/officeDocument/2006/relationships/slide" Target="slides/slide92.xml"/><Relationship Id="rId44" Type="http://schemas.openxmlformats.org/officeDocument/2006/relationships/slide" Target="slides/slide17.xml"/><Relationship Id="rId60" Type="http://schemas.openxmlformats.org/officeDocument/2006/relationships/slide" Target="slides/slide33.xml"/><Relationship Id="rId65" Type="http://schemas.openxmlformats.org/officeDocument/2006/relationships/slide" Target="slides/slide38.xml"/><Relationship Id="rId81" Type="http://schemas.openxmlformats.org/officeDocument/2006/relationships/slide" Target="slides/slide54.xml"/><Relationship Id="rId86" Type="http://schemas.openxmlformats.org/officeDocument/2006/relationships/slide" Target="slides/slide59.xml"/><Relationship Id="rId130"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109" Type="http://schemas.openxmlformats.org/officeDocument/2006/relationships/slide" Target="slides/slide8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04" Type="http://schemas.openxmlformats.org/officeDocument/2006/relationships/slide" Target="slides/slide77.xml"/><Relationship Id="rId120" Type="http://schemas.openxmlformats.org/officeDocument/2006/relationships/slide" Target="slides/slide93.xml"/><Relationship Id="rId125" Type="http://schemas.openxmlformats.org/officeDocument/2006/relationships/slide" Target="slides/slide98.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110" Type="http://schemas.openxmlformats.org/officeDocument/2006/relationships/slide" Target="slides/slide83.xml"/><Relationship Id="rId115" Type="http://schemas.openxmlformats.org/officeDocument/2006/relationships/slide" Target="slides/slide88.xml"/><Relationship Id="rId131" Type="http://schemas.openxmlformats.org/officeDocument/2006/relationships/tableStyles" Target="tableStyles.xml"/><Relationship Id="rId61" Type="http://schemas.openxmlformats.org/officeDocument/2006/relationships/slide" Target="slides/slide34.xml"/><Relationship Id="rId82" Type="http://schemas.openxmlformats.org/officeDocument/2006/relationships/slide" Target="slides/slide5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slide" Target="slides/slide73.xml"/><Relationship Id="rId105" Type="http://schemas.openxmlformats.org/officeDocument/2006/relationships/slide" Target="slides/slide78.xml"/><Relationship Id="rId126" Type="http://schemas.openxmlformats.org/officeDocument/2006/relationships/slide" Target="slides/slide99.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98" Type="http://schemas.openxmlformats.org/officeDocument/2006/relationships/slide" Target="slides/slide71.xml"/><Relationship Id="rId121"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9.xml"/><Relationship Id="rId67" Type="http://schemas.openxmlformats.org/officeDocument/2006/relationships/slide" Target="slides/slide40.xml"/><Relationship Id="rId116" Type="http://schemas.openxmlformats.org/officeDocument/2006/relationships/slide" Target="slides/slide89.xml"/><Relationship Id="rId20" Type="http://schemas.openxmlformats.org/officeDocument/2006/relationships/slideMaster" Target="slideMasters/slideMaster20.xml"/><Relationship Id="rId41" Type="http://schemas.openxmlformats.org/officeDocument/2006/relationships/slide" Target="slides/slide14.xml"/><Relationship Id="rId62" Type="http://schemas.openxmlformats.org/officeDocument/2006/relationships/slide" Target="slides/slide35.xml"/><Relationship Id="rId83" Type="http://schemas.openxmlformats.org/officeDocument/2006/relationships/slide" Target="slides/slide56.xml"/><Relationship Id="rId88" Type="http://schemas.openxmlformats.org/officeDocument/2006/relationships/slide" Target="slides/slide61.xml"/><Relationship Id="rId111" Type="http://schemas.openxmlformats.org/officeDocument/2006/relationships/slide" Target="slides/slide84.xml"/><Relationship Id="rId15" Type="http://schemas.openxmlformats.org/officeDocument/2006/relationships/slideMaster" Target="slideMasters/slideMaster15.xml"/><Relationship Id="rId36" Type="http://schemas.openxmlformats.org/officeDocument/2006/relationships/slide" Target="slides/slide9.xml"/><Relationship Id="rId57" Type="http://schemas.openxmlformats.org/officeDocument/2006/relationships/slide" Target="slides/slide30.xml"/><Relationship Id="rId106" Type="http://schemas.openxmlformats.org/officeDocument/2006/relationships/slide" Target="slides/slide79.xml"/><Relationship Id="rId12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4.xml"/><Relationship Id="rId52" Type="http://schemas.openxmlformats.org/officeDocument/2006/relationships/slide" Target="slides/slide25.xml"/><Relationship Id="rId73" Type="http://schemas.openxmlformats.org/officeDocument/2006/relationships/slide" Target="slides/slide46.xml"/><Relationship Id="rId78" Type="http://schemas.openxmlformats.org/officeDocument/2006/relationships/slide" Target="slides/slide51.xml"/><Relationship Id="rId94" Type="http://schemas.openxmlformats.org/officeDocument/2006/relationships/slide" Target="slides/slide67.xml"/><Relationship Id="rId99" Type="http://schemas.openxmlformats.org/officeDocument/2006/relationships/slide" Target="slides/slide72.xml"/><Relationship Id="rId101" Type="http://schemas.openxmlformats.org/officeDocument/2006/relationships/slide" Target="slides/slide74.xml"/><Relationship Id="rId122"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1044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latin typeface="Arial" panose="020B0604020202020204" pitchFamily="34" charset="0"/>
                <a:ea typeface="+mn-ea"/>
                <a:cs typeface="+mn-cs"/>
              </a:defRPr>
            </a:lvl1pPr>
          </a:lstStyle>
          <a:p>
            <a:pPr>
              <a:defRPr/>
            </a:pPr>
            <a:endParaRPr lang="en-US" dirty="0"/>
          </a:p>
        </p:txBody>
      </p:sp>
      <p:sp>
        <p:nvSpPr>
          <p:cNvPr id="182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44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44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1044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5F4470A6-BDDD-E940-854C-B38DBDFFA9F5}" type="slidenum">
              <a:rPr lang="en-US" smtClean="0"/>
              <a:pPr>
                <a:defRPr/>
              </a:pPr>
              <a:t>‹#›</a:t>
            </a:fld>
            <a:endParaRPr lang="en-US" dirty="0"/>
          </a:p>
        </p:txBody>
      </p:sp>
    </p:spTree>
    <p:extLst>
      <p:ext uri="{BB962C8B-B14F-4D97-AF65-F5344CB8AC3E}">
        <p14:creationId xmlns:p14="http://schemas.microsoft.com/office/powerpoint/2010/main" val="25613139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9" charset="-128"/>
        <a:cs typeface="ＭＳ Ｐゴシック" pitchFamily="-109" charset="-128"/>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2" charset="-128"/>
        <a:cs typeface="+mn-cs"/>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0"/>
        <a:cs typeface="Geneva" charset="-128"/>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Geneva" charset="-128"/>
        <a:cs typeface="Geneva" charset="0"/>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EBA66B5-A814-074A-B773-601C96EA7233}" type="slidenum">
              <a:rPr lang="en-US" sz="1200">
                <a:solidFill>
                  <a:srgbClr val="000000"/>
                </a:solidFill>
                <a:latin typeface="Arial" panose="020B0604020202020204" pitchFamily="34" charset="0"/>
              </a:rPr>
              <a:pPr/>
              <a:t>1</a:t>
            </a:fld>
            <a:endParaRPr lang="en-US" sz="1200" dirty="0">
              <a:solidFill>
                <a:srgbClr val="000000"/>
              </a:solidFill>
              <a:latin typeface="Arial" panose="020B0604020202020204" pitchFamily="34"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807947-3066-46FE-A980-BFA5E82354E1}" type="slidenum">
              <a:rPr kumimoji="0" lang="en-US" altLang="en-US" sz="1200" u="none" strike="noStrike" kern="1200" cap="none" spc="0" normalizeH="0" baseline="0" noProof="0">
                <a:ln>
                  <a:noFill/>
                </a:ln>
                <a:solidFill>
                  <a:srgbClr val="000000"/>
                </a:solidFill>
                <a:effectLst/>
                <a:uLnTx/>
                <a:uFillTx/>
                <a:latin typeface="Garamond" pitchFamily="18" charset="0"/>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u="none" strike="noStrike" kern="1200" cap="none" spc="0" normalizeH="0" baseline="0" noProof="0" dirty="0">
              <a:ln>
                <a:noFill/>
              </a:ln>
              <a:solidFill>
                <a:srgbClr val="000000"/>
              </a:solidFill>
              <a:effectLst/>
              <a:uLnTx/>
              <a:uFillTx/>
              <a:latin typeface="Garamond" pitchFamily="18" charset="0"/>
              <a:ea typeface="MS PGothic" pitchFamily="34" charset="-128"/>
              <a:cs typeface="Arial" panose="020B0604020202020204" pitchFamily="34" charset="0"/>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030FF1-E0A6-4275-BC24-4F7E7D2EF4D5}" type="slidenum">
              <a:rPr kumimoji="0" lang="en-US" altLang="en-US" sz="1200" u="none" strike="noStrike" kern="1200" cap="none" spc="0" normalizeH="0" baseline="0" noProof="0">
                <a:ln>
                  <a:noFill/>
                </a:ln>
                <a:solidFill>
                  <a:srgbClr val="000000"/>
                </a:solidFill>
                <a:effectLst/>
                <a:uLnTx/>
                <a:uFillTx/>
                <a:latin typeface="Garamond" pitchFamily="18" charset="0"/>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u="none" strike="noStrike" kern="1200" cap="none" spc="0" normalizeH="0" baseline="0" noProof="0" dirty="0">
              <a:ln>
                <a:noFill/>
              </a:ln>
              <a:solidFill>
                <a:srgbClr val="000000"/>
              </a:solidFill>
              <a:effectLst/>
              <a:uLnTx/>
              <a:uFillTx/>
              <a:latin typeface="Garamond" pitchFamily="18" charset="0"/>
              <a:ea typeface="MS PGothic" pitchFamily="34" charset="-128"/>
              <a:cs typeface="Arial" panose="020B0604020202020204" pitchFamily="34" charset="0"/>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220170-CAAF-475D-ADE6-B7B8F2796B2E}" type="slidenum">
              <a:rPr kumimoji="0" lang="en-US" altLang="en-US" sz="1200" u="none" strike="noStrike" kern="1200" cap="none" spc="0" normalizeH="0" baseline="0" noProof="0">
                <a:ln>
                  <a:noFill/>
                </a:ln>
                <a:solidFill>
                  <a:srgbClr val="000000"/>
                </a:solidFill>
                <a:effectLst/>
                <a:uLnTx/>
                <a:uFillTx/>
                <a:latin typeface="Garamond" pitchFamily="18" charset="0"/>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u="none" strike="noStrike" kern="1200" cap="none" spc="0" normalizeH="0" baseline="0" noProof="0" dirty="0">
              <a:ln>
                <a:noFill/>
              </a:ln>
              <a:solidFill>
                <a:srgbClr val="000000"/>
              </a:solidFill>
              <a:effectLst/>
              <a:uLnTx/>
              <a:uFillTx/>
              <a:latin typeface="Garamond" pitchFamily="18" charset="0"/>
              <a:ea typeface="MS PGothic" pitchFamily="34" charset="-128"/>
              <a:cs typeface="Arial" panose="020B0604020202020204" pitchFamily="34" charset="0"/>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5C4D5A-F926-3D4F-93DF-976A4642820D}"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96595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869C79-1E30-443F-8BF8-48FC86A4FA12}" type="slidenum">
              <a:rPr kumimoji="0" lang="en-US" altLang="en-US" sz="1200" u="none" strike="noStrike" kern="1200" cap="none" spc="0" normalizeH="0" baseline="0" noProof="0">
                <a:ln>
                  <a:noFill/>
                </a:ln>
                <a:solidFill>
                  <a:srgbClr val="000000"/>
                </a:solidFill>
                <a:effectLst/>
                <a:uLnTx/>
                <a:uFillTx/>
                <a:latin typeface="Garamond" pitchFamily="18" charset="0"/>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u="none" strike="noStrike" kern="1200" cap="none" spc="0" normalizeH="0" baseline="0" noProof="0" dirty="0">
              <a:ln>
                <a:noFill/>
              </a:ln>
              <a:solidFill>
                <a:srgbClr val="000000"/>
              </a:solidFill>
              <a:effectLst/>
              <a:uLnTx/>
              <a:uFillTx/>
              <a:latin typeface="Garamond" pitchFamily="18" charset="0"/>
              <a:ea typeface="MS PGothic" pitchFamily="34" charset="-128"/>
              <a:cs typeface="Arial" panose="020B0604020202020204" pitchFamily="34" charset="0"/>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C4EB18-C9DC-4966-845B-13503DA20BB0}" type="slidenum">
              <a:rPr kumimoji="0" lang="en-US" altLang="en-US" sz="1200" u="none" strike="noStrike" kern="1200" cap="none" spc="0" normalizeH="0" baseline="0" noProof="0">
                <a:ln>
                  <a:noFill/>
                </a:ln>
                <a:solidFill>
                  <a:srgbClr val="000000"/>
                </a:solidFill>
                <a:effectLst/>
                <a:uLnTx/>
                <a:uFillTx/>
                <a:latin typeface="Garamond" pitchFamily="18" charset="0"/>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u="none" strike="noStrike" kern="1200" cap="none" spc="0" normalizeH="0" baseline="0" noProof="0" dirty="0">
              <a:ln>
                <a:noFill/>
              </a:ln>
              <a:solidFill>
                <a:srgbClr val="000000"/>
              </a:solidFill>
              <a:effectLst/>
              <a:uLnTx/>
              <a:uFillTx/>
              <a:latin typeface="Garamond" pitchFamily="18" charset="0"/>
              <a:ea typeface="MS PGothic" pitchFamily="34" charset="-128"/>
              <a:cs typeface="Arial" panose="020B0604020202020204" pitchFamily="34" charset="0"/>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0AAF07-6CA7-4912-9CEB-B68AD9704D2B}" type="slidenum">
              <a:rPr kumimoji="0" lang="en-US" altLang="en-US" sz="1200" u="none" strike="noStrike" kern="1200" cap="none" spc="0" normalizeH="0" baseline="0" noProof="0">
                <a:ln>
                  <a:noFill/>
                </a:ln>
                <a:solidFill>
                  <a:srgbClr val="000000"/>
                </a:solidFill>
                <a:effectLst/>
                <a:uLnTx/>
                <a:uFillTx/>
                <a:latin typeface="Garamond" pitchFamily="18" charset="0"/>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u="none" strike="noStrike" kern="1200" cap="none" spc="0" normalizeH="0" baseline="0" noProof="0" dirty="0">
              <a:ln>
                <a:noFill/>
              </a:ln>
              <a:solidFill>
                <a:srgbClr val="000000"/>
              </a:solidFill>
              <a:effectLst/>
              <a:uLnTx/>
              <a:uFillTx/>
              <a:latin typeface="Garamond" pitchFamily="18" charset="0"/>
              <a:ea typeface="MS PGothic" pitchFamily="34" charset="-128"/>
              <a:cs typeface="Arial" panose="020B0604020202020204" pitchFamily="34"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5F0E86-D3FD-4B10-B8A9-F61EC8980877}" type="slidenum">
              <a:rPr kumimoji="0" lang="en-US" altLang="en-US" sz="1200" u="none" strike="noStrike" kern="1200" cap="none" spc="0" normalizeH="0" baseline="0" noProof="0">
                <a:ln>
                  <a:noFill/>
                </a:ln>
                <a:solidFill>
                  <a:srgbClr val="000000"/>
                </a:solidFill>
                <a:effectLst/>
                <a:uLnTx/>
                <a:uFillTx/>
                <a:latin typeface="Garamond" pitchFamily="18" charset="0"/>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u="none" strike="noStrike" kern="1200" cap="none" spc="0" normalizeH="0" baseline="0" noProof="0" dirty="0">
              <a:ln>
                <a:noFill/>
              </a:ln>
              <a:solidFill>
                <a:srgbClr val="000000"/>
              </a:solidFill>
              <a:effectLst/>
              <a:uLnTx/>
              <a:uFillTx/>
              <a:latin typeface="Garamond" pitchFamily="18" charset="0"/>
              <a:ea typeface="MS PGothic" pitchFamily="34" charset="-128"/>
              <a:cs typeface="Arial" panose="020B0604020202020204" pitchFamily="34" charset="0"/>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1539F1-1FBC-AD49-838F-0DA62BAABB7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7090" name="Rectangle 1026"/>
          <p:cNvSpPr>
            <a:spLocks noGrp="1" noRot="1" noChangeAspect="1" noChangeArrowheads="1" noTextEdit="1"/>
          </p:cNvSpPr>
          <p:nvPr>
            <p:ph type="sldImg"/>
          </p:nvPr>
        </p:nvSpPr>
        <p:spPr>
          <a:ln/>
        </p:spPr>
      </p:sp>
      <p:sp>
        <p:nvSpPr>
          <p:cNvPr id="21709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4040721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08F171A-C000-E444-97BD-C688FBD5500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9138" name="Rectangle 1026"/>
          <p:cNvSpPr>
            <a:spLocks noGrp="1" noRot="1" noChangeAspect="1" noChangeArrowheads="1" noTextEdit="1"/>
          </p:cNvSpPr>
          <p:nvPr>
            <p:ph type="sldImg"/>
          </p:nvPr>
        </p:nvSpPr>
        <p:spPr>
          <a:ln/>
        </p:spPr>
      </p:sp>
      <p:sp>
        <p:nvSpPr>
          <p:cNvPr id="21913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312238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2495460-DAF1-9A43-A07A-264E6B51748C}"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4034" name="Rectangle 1026"/>
          <p:cNvSpPr>
            <a:spLocks noGrp="1" noRot="1" noChangeAspect="1" noChangeArrowheads="1"/>
          </p:cNvSpPr>
          <p:nvPr>
            <p:ph type="sldImg"/>
          </p:nvPr>
        </p:nvSpPr>
        <p:spPr>
          <a:solidFill>
            <a:srgbClr val="FFFFFF"/>
          </a:solidFill>
          <a:ln/>
        </p:spPr>
      </p:sp>
      <p:sp>
        <p:nvSpPr>
          <p:cNvPr id="440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dirty="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2655CB-C2AD-E24F-8287-D47CAFDF054C}"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1186" name="Rectangle 1026"/>
          <p:cNvSpPr>
            <a:spLocks noGrp="1" noRot="1" noChangeAspect="1" noChangeArrowheads="1" noTextEdit="1"/>
          </p:cNvSpPr>
          <p:nvPr>
            <p:ph type="sldImg"/>
          </p:nvPr>
        </p:nvSpPr>
        <p:spPr>
          <a:ln/>
        </p:spPr>
      </p:sp>
      <p:sp>
        <p:nvSpPr>
          <p:cNvPr id="22118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484774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05E651-6F21-4A06-9CDF-0D330374A3D1}" type="slidenum">
              <a:rPr kumimoji="0" lang="en-US" altLang="en-US" sz="1200" u="none" strike="noStrike" kern="1200" cap="none" spc="0" normalizeH="0" baseline="0" noProof="0">
                <a:ln>
                  <a:noFill/>
                </a:ln>
                <a:solidFill>
                  <a:srgbClr val="000000"/>
                </a:solidFill>
                <a:effectLst/>
                <a:uLnTx/>
                <a:uFillTx/>
                <a:latin typeface="Garamond" pitchFamily="18" charset="0"/>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u="none" strike="noStrike" kern="1200" cap="none" spc="0" normalizeH="0" baseline="0" noProof="0" dirty="0">
              <a:ln>
                <a:noFill/>
              </a:ln>
              <a:solidFill>
                <a:srgbClr val="000000"/>
              </a:solidFill>
              <a:effectLst/>
              <a:uLnTx/>
              <a:uFillTx/>
              <a:latin typeface="Garamond" pitchFamily="18" charset="0"/>
              <a:ea typeface="MS PGothic" pitchFamily="34" charset="-128"/>
              <a:cs typeface="Arial" panose="020B0604020202020204" pitchFamily="34"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B009D9-B768-2540-A525-123D4316EB85}"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5282" name="Rectangle 1026"/>
          <p:cNvSpPr>
            <a:spLocks noGrp="1" noRot="1" noChangeAspect="1" noChangeArrowheads="1" noTextEdit="1"/>
          </p:cNvSpPr>
          <p:nvPr>
            <p:ph type="sldImg"/>
          </p:nvPr>
        </p:nvSpPr>
        <p:spPr>
          <a:ln/>
        </p:spPr>
      </p:sp>
      <p:sp>
        <p:nvSpPr>
          <p:cNvPr id="22528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7446142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8D0394-B8E0-43C4-8F92-196D8C3012A6}" type="slidenum">
              <a:rPr kumimoji="0" lang="en-US" altLang="en-US" sz="1200" u="none" strike="noStrike" kern="1200" cap="none" spc="0" normalizeH="0" baseline="0" noProof="0">
                <a:ln>
                  <a:noFill/>
                </a:ln>
                <a:solidFill>
                  <a:srgbClr val="000000"/>
                </a:solidFill>
                <a:effectLst/>
                <a:uLnTx/>
                <a:uFillTx/>
                <a:latin typeface="Garamond" pitchFamily="18" charset="0"/>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u="none" strike="noStrike" kern="1200" cap="none" spc="0" normalizeH="0" baseline="0" noProof="0" dirty="0">
              <a:ln>
                <a:noFill/>
              </a:ln>
              <a:solidFill>
                <a:srgbClr val="000000"/>
              </a:solidFill>
              <a:effectLst/>
              <a:uLnTx/>
              <a:uFillTx/>
              <a:latin typeface="Garamond" pitchFamily="18" charset="0"/>
              <a:ea typeface="MS PGothic" pitchFamily="34" charset="-128"/>
              <a:cs typeface="Arial" panose="020B0604020202020204" pitchFamily="34" charset="0"/>
            </a:endParaRPr>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771C91D-7E9F-6E43-B8F6-C9E902BF0B66}" type="slidenum">
              <a:rPr lang="en-US" sz="1200">
                <a:latin typeface="Arial" panose="020B0604020202020204" pitchFamily="34" charset="0"/>
              </a:rPr>
              <a:pPr/>
              <a:t>24</a:t>
            </a:fld>
            <a:endParaRPr lang="en-US" sz="1200" dirty="0">
              <a:latin typeface="Arial" panose="020B0604020202020204" pitchFamily="34" charset="0"/>
            </a:endParaRPr>
          </a:p>
        </p:txBody>
      </p:sp>
      <p:sp>
        <p:nvSpPr>
          <p:cNvPr id="231426" name="Rectangle 1026"/>
          <p:cNvSpPr>
            <a:spLocks noGrp="1" noRot="1" noChangeAspect="1" noChangeArrowheads="1" noTextEdit="1"/>
          </p:cNvSpPr>
          <p:nvPr>
            <p:ph type="sldImg"/>
          </p:nvPr>
        </p:nvSpPr>
        <p:spPr>
          <a:ln/>
        </p:spPr>
      </p:sp>
      <p:sp>
        <p:nvSpPr>
          <p:cNvPr id="2314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462662-1E4D-104B-A1C9-58E899E895C0}" type="slidenum">
              <a:rPr lang="en-US" sz="1200">
                <a:latin typeface="Arial" panose="020B0604020202020204" pitchFamily="34" charset="0"/>
              </a:rPr>
              <a:pPr/>
              <a:t>25</a:t>
            </a:fld>
            <a:endParaRPr lang="en-US" sz="1200" dirty="0">
              <a:latin typeface="Arial" panose="020B0604020202020204" pitchFamily="34" charset="0"/>
            </a:endParaRPr>
          </a:p>
        </p:txBody>
      </p:sp>
      <p:sp>
        <p:nvSpPr>
          <p:cNvPr id="233474" name="Rectangle 1026"/>
          <p:cNvSpPr>
            <a:spLocks noGrp="1" noRot="1" noChangeAspect="1" noChangeArrowheads="1" noTextEdit="1"/>
          </p:cNvSpPr>
          <p:nvPr>
            <p:ph type="sldImg"/>
          </p:nvPr>
        </p:nvSpPr>
        <p:spPr>
          <a:ln/>
        </p:spPr>
      </p:sp>
      <p:sp>
        <p:nvSpPr>
          <p:cNvPr id="23347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http://</a:t>
            </a:r>
            <a:r>
              <a:rPr lang="en-US" dirty="0" err="1">
                <a:ea typeface="ＭＳ Ｐゴシック" charset="0"/>
                <a:cs typeface="ＭＳ Ｐゴシック" charset="0"/>
              </a:rPr>
              <a:t>www.tyndalehouse.com</a:t>
            </a:r>
            <a:r>
              <a:rPr lang="en-US" dirty="0">
                <a:ea typeface="ＭＳ Ｐゴシック" charset="0"/>
                <a:cs typeface="ＭＳ Ｐゴシック" charset="0"/>
              </a:rPr>
              <a:t>/staff/Head/P64TB.htm says the Magdalene fragment is actually from about AD 200.</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38C8D96-6A7F-8A40-8C5E-87E8A71F0756}" type="slidenum">
              <a:rPr lang="en-US" sz="1200">
                <a:latin typeface="Arial" panose="020B0604020202020204" pitchFamily="34" charset="0"/>
              </a:rPr>
              <a:pPr/>
              <a:t>26</a:t>
            </a:fld>
            <a:endParaRPr lang="en-US" sz="1200" dirty="0">
              <a:latin typeface="Arial" panose="020B0604020202020204" pitchFamily="34" charset="0"/>
            </a:endParaRPr>
          </a:p>
        </p:txBody>
      </p:sp>
      <p:sp>
        <p:nvSpPr>
          <p:cNvPr id="235522" name="Rectangle 1026"/>
          <p:cNvSpPr>
            <a:spLocks noGrp="1" noRot="1" noChangeAspect="1" noChangeArrowheads="1" noTextEdit="1"/>
          </p:cNvSpPr>
          <p:nvPr>
            <p:ph type="sldImg"/>
          </p:nvPr>
        </p:nvSpPr>
        <p:spPr>
          <a:ln/>
        </p:spPr>
      </p:sp>
      <p:sp>
        <p:nvSpPr>
          <p:cNvPr id="23552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 The original Declaration of 1776 is only just over 200 years old but is barely readable.  </a:t>
            </a:r>
          </a:p>
          <a:p>
            <a:pPr eaLnBrk="1" hangingPunct="1"/>
            <a:r>
              <a:rPr lang="en-US" dirty="0">
                <a:ea typeface="ＭＳ Ｐゴシック" charset="0"/>
                <a:cs typeface="ＭＳ Ｐゴシック" charset="0"/>
              </a:rPr>
              <a:t>• Fortunately, a printer in 1823 engraved it, which has become the most frequently reproduced version of the document.</a:t>
            </a:r>
          </a:p>
          <a:p>
            <a:pPr eaLnBrk="1" hangingPunct="1"/>
            <a:r>
              <a:rPr lang="en-US" dirty="0">
                <a:ea typeface="ＭＳ Ｐゴシック" charset="0"/>
                <a:cs typeface="ＭＳ Ｐゴシック" charset="0"/>
              </a:rPr>
              <a:t>• On it you can clearly see the signatures.</a:t>
            </a:r>
          </a:p>
          <a:p>
            <a:pPr eaLnBrk="1" hangingPunct="1"/>
            <a:r>
              <a:rPr lang="en-US" dirty="0">
                <a:ea typeface="ＭＳ Ｐゴシック" charset="0"/>
                <a:cs typeface="ＭＳ Ｐゴシック" charset="0"/>
              </a:rPr>
              <a:t>However, no such preservation techniques were possible for the original OT and NT documents, so only copies preserved in arid weather survived.</a:t>
            </a:r>
          </a:p>
          <a:p>
            <a:pPr eaLnBrk="1" hangingPunct="1"/>
            <a:r>
              <a:rPr lang="en-US" dirty="0">
                <a:ea typeface="ＭＳ Ｐゴシック" charset="0"/>
                <a:cs typeface="ＭＳ Ｐゴシック" charset="0"/>
              </a:rPr>
              <a:t>It is believed by some that, after the OT and NT autographs were copied accurately and proofread, these originals were then destroyed to prevent anyone from tampering with them.</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http://</a:t>
            </a:r>
            <a:r>
              <a:rPr lang="en-US" dirty="0" err="1">
                <a:ea typeface="ＭＳ Ｐゴシック" charset="0"/>
                <a:cs typeface="ＭＳ Ｐゴシック" charset="0"/>
              </a:rPr>
              <a:t>www.archives.gov</a:t>
            </a:r>
            <a:r>
              <a:rPr lang="en-US" dirty="0">
                <a:ea typeface="ＭＳ Ｐゴシック" charset="0"/>
                <a:cs typeface="ＭＳ Ｐゴシック" charset="0"/>
              </a:rPr>
              <a:t>/exhibits/charters/</a:t>
            </a:r>
            <a:r>
              <a:rPr lang="en-US" dirty="0" err="1">
                <a:ea typeface="ＭＳ Ｐゴシック" charset="0"/>
                <a:cs typeface="ＭＳ Ｐゴシック" charset="0"/>
              </a:rPr>
              <a:t>declaration.html</a:t>
            </a:r>
            <a:endParaRPr lang="en-US" dirty="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771C91D-7E9F-6E43-B8F6-C9E902BF0B66}"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31426" name="Rectangle 1026"/>
          <p:cNvSpPr>
            <a:spLocks noGrp="1" noRot="1" noChangeAspect="1" noChangeArrowheads="1" noTextEdit="1"/>
          </p:cNvSpPr>
          <p:nvPr>
            <p:ph type="sldImg"/>
          </p:nvPr>
        </p:nvSpPr>
        <p:spPr>
          <a:ln/>
        </p:spPr>
      </p:sp>
      <p:sp>
        <p:nvSpPr>
          <p:cNvPr id="2314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2487130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8FED00-29EF-B94C-9EA3-6866B7E4C6DE}" type="slidenum">
              <a:rPr kumimoji="0" lang="en-US" sz="1200" b="1" i="0" u="none" strike="noStrike" kern="1200" cap="none" spc="0" normalizeH="0" baseline="0" noProof="0" smtClean="0">
                <a:ln>
                  <a:noFill/>
                </a:ln>
                <a:solidFill>
                  <a:srgbClr val="000000"/>
                </a:solidFill>
                <a:effectLst>
                  <a:outerShdw blurRad="38100" dist="38100" dir="2700000" algn="tl">
                    <a:srgbClr val="DDDDDD"/>
                  </a:outerShdw>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26" charset="0"/>
              <a:ea typeface="ＭＳ Ｐゴシック" charset="0"/>
            </a:endParaRPr>
          </a:p>
        </p:txBody>
      </p:sp>
      <p:sp>
        <p:nvSpPr>
          <p:cNvPr id="389122" name="Rectangle 2"/>
          <p:cNvSpPr>
            <a:spLocks noGrp="1" noRot="1" noChangeAspect="1" noChangeArrowheads="1"/>
          </p:cNvSpPr>
          <p:nvPr>
            <p:ph type="sldImg"/>
          </p:nvPr>
        </p:nvSpPr>
        <p:spPr>
          <a:xfrm>
            <a:off x="838200" y="457200"/>
            <a:ext cx="5181600" cy="3886200"/>
          </a:xfrm>
          <a:solidFill>
            <a:srgbClr val="FFFFFF"/>
          </a:solidFill>
          <a:ln/>
        </p:spPr>
      </p:sp>
      <p:sp>
        <p:nvSpPr>
          <p:cNvPr id="3891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Look how EARLY certain books were deemed to be Scripture!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5C39D4-4A42-E14F-8C5D-218B40733305}"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96290" name="Rectangle 2"/>
          <p:cNvSpPr>
            <a:spLocks noGrp="1" noRot="1" noChangeAspect="1" noChangeArrowheads="1"/>
          </p:cNvSpPr>
          <p:nvPr>
            <p:ph type="sldImg"/>
          </p:nvPr>
        </p:nvSpPr>
        <p:spPr>
          <a:xfrm>
            <a:off x="838200" y="457200"/>
            <a:ext cx="5181600" cy="3886200"/>
          </a:xfrm>
          <a:solidFill>
            <a:srgbClr val="FFFFFF"/>
          </a:solidFill>
          <a:ln/>
        </p:spPr>
      </p:sp>
      <p:sp>
        <p:nvSpPr>
          <p:cNvPr id="3962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Paul still had three more letters to write (1-2 Tim. Tit) when Peter deemed what he had ALREADY written as Scripture on par with the OT.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41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822EE0-3E1A-694C-BB79-01452629257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084418" name="Rectangle 2"/>
          <p:cNvSpPr>
            <a:spLocks noGrp="1" noRot="1" noChangeAspect="1" noChangeArrowheads="1"/>
          </p:cNvSpPr>
          <p:nvPr>
            <p:ph type="sldImg"/>
          </p:nvPr>
        </p:nvSpPr>
        <p:spPr>
          <a:solidFill>
            <a:srgbClr val="FFFFFF"/>
          </a:solidFill>
          <a:ln/>
        </p:spPr>
      </p:sp>
      <p:sp>
        <p:nvSpPr>
          <p:cNvPr id="108441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dirty="0">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FAD1BD-7FB0-9D43-9A7D-7FE6A84F4427}" type="slidenum">
              <a:rPr lang="en-US" sz="1200">
                <a:latin typeface="Arial" panose="020B0604020202020204" pitchFamily="34" charset="0"/>
              </a:rPr>
              <a:pPr/>
              <a:t>30</a:t>
            </a:fld>
            <a:endParaRPr lang="en-US" sz="1200" dirty="0">
              <a:latin typeface="Arial" panose="020B0604020202020204" pitchFamily="34" charset="0"/>
            </a:endParaRPr>
          </a:p>
        </p:txBody>
      </p:sp>
      <p:sp>
        <p:nvSpPr>
          <p:cNvPr id="243714" name="Rectangle 1026"/>
          <p:cNvSpPr>
            <a:spLocks noGrp="1" noRot="1" noChangeAspect="1" noChangeArrowheads="1"/>
          </p:cNvSpPr>
          <p:nvPr>
            <p:ph type="sldImg"/>
          </p:nvPr>
        </p:nvSpPr>
        <p:spPr>
          <a:solidFill>
            <a:srgbClr val="FFFFFF"/>
          </a:solidFill>
          <a:ln/>
        </p:spPr>
      </p:sp>
      <p:sp>
        <p:nvSpPr>
          <p:cNvPr id="2437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601E59-17E3-1842-A733-14B135A28EE4}" type="slidenum">
              <a:rPr lang="en-US" sz="1200">
                <a:latin typeface="Arial" panose="020B0604020202020204" pitchFamily="34" charset="0"/>
              </a:rPr>
              <a:pPr/>
              <a:t>31</a:t>
            </a:fld>
            <a:endParaRPr lang="en-US" sz="1200" dirty="0">
              <a:latin typeface="Arial" panose="020B0604020202020204" pitchFamily="34" charset="0"/>
            </a:endParaRPr>
          </a:p>
        </p:txBody>
      </p:sp>
      <p:sp>
        <p:nvSpPr>
          <p:cNvPr id="245762" name="Rectangle 1026"/>
          <p:cNvSpPr>
            <a:spLocks noGrp="1" noRot="1" noChangeAspect="1" noChangeArrowheads="1" noTextEdit="1"/>
          </p:cNvSpPr>
          <p:nvPr>
            <p:ph type="sldImg"/>
          </p:nvPr>
        </p:nvSpPr>
        <p:spPr>
          <a:ln/>
        </p:spPr>
      </p:sp>
      <p:sp>
        <p:nvSpPr>
          <p:cNvPr id="24576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2A2951A-0F37-6C4D-BC0D-5BAC5932D18D}" type="slidenum">
              <a:rPr lang="en-US" sz="1200">
                <a:latin typeface="Arial" panose="020B0604020202020204" pitchFamily="34" charset="0"/>
              </a:rPr>
              <a:pPr/>
              <a:t>32</a:t>
            </a:fld>
            <a:endParaRPr lang="en-US" sz="1200" dirty="0">
              <a:latin typeface="Arial" panose="020B0604020202020204" pitchFamily="34" charset="0"/>
            </a:endParaRPr>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434810-FED6-FC49-9B06-6EB38BF73AEF}" type="slidenum">
              <a:rPr lang="en-US" sz="1200">
                <a:latin typeface="Arial" panose="020B0604020202020204" pitchFamily="34" charset="0"/>
              </a:rPr>
              <a:pPr/>
              <a:t>33</a:t>
            </a:fld>
            <a:endParaRPr lang="en-US" sz="1200" dirty="0">
              <a:latin typeface="Arial" panose="020B0604020202020204" pitchFamily="34"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BDF4A67-2E07-2A42-98E1-4AEFD6581D21}"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2480873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4C2C67-EB64-4843-9153-D237DFAB1377}" type="slidenum">
              <a:rPr lang="en-US" sz="1200">
                <a:solidFill>
                  <a:srgbClr val="000000"/>
                </a:solidFill>
                <a:latin typeface="Arial" panose="020B0604020202020204" pitchFamily="34" charset="0"/>
              </a:rPr>
              <a:pPr/>
              <a:t>36</a:t>
            </a:fld>
            <a:endParaRPr lang="en-US" sz="1200" dirty="0">
              <a:solidFill>
                <a:srgbClr val="000000"/>
              </a:solidFill>
              <a:latin typeface="Arial" panose="020B0604020202020204" pitchFamily="34" charset="0"/>
            </a:endParaRPr>
          </a:p>
        </p:txBody>
      </p:sp>
      <p:sp>
        <p:nvSpPr>
          <p:cNvPr id="257026" name="Rectangle 2"/>
          <p:cNvSpPr>
            <a:spLocks noGrp="1" noRot="1" noChangeAspect="1" noChangeArrowheads="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(c)Paul Halsall Mar 1996. </a:t>
            </a:r>
            <a:r>
              <a:rPr lang="en-US" dirty="0" err="1">
                <a:ea typeface="ＭＳ Ｐゴシック" charset="0"/>
                <a:cs typeface="ＭＳ Ｐゴシック" charset="0"/>
              </a:rPr>
              <a:t>halsall@murray.fordham.edu</a:t>
            </a:r>
            <a:r>
              <a:rPr lang="en-US" dirty="0">
                <a:ea typeface="ＭＳ Ｐゴシック" charset="0"/>
                <a:cs typeface="ＭＳ Ｐゴシック" charset="0"/>
              </a:rPr>
              <a:t> </a:t>
            </a:r>
            <a:r>
              <a:rPr lang="en-US" dirty="0">
                <a:latin typeface="Times" charset="0"/>
                <a:ea typeface="ＭＳ Ｐゴシック" charset="0"/>
                <a:cs typeface="ＭＳ Ｐゴシック" charset="0"/>
              </a:rPr>
              <a:t>http://</a:t>
            </a:r>
            <a:r>
              <a:rPr lang="en-US" dirty="0" err="1">
                <a:latin typeface="Times" charset="0"/>
                <a:ea typeface="ＭＳ Ｐゴシック" charset="0"/>
                <a:cs typeface="ＭＳ Ｐゴシック" charset="0"/>
              </a:rPr>
              <a:t>www.fordham.edu</a:t>
            </a:r>
            <a:r>
              <a:rPr lang="en-US" dirty="0">
                <a:latin typeface="Times" charset="0"/>
                <a:ea typeface="ＭＳ Ｐゴシック" charset="0"/>
                <a:cs typeface="ＭＳ Ｐゴシック" charset="0"/>
              </a:rPr>
              <a:t>/</a:t>
            </a:r>
            <a:r>
              <a:rPr lang="en-US" dirty="0" err="1">
                <a:latin typeface="Times" charset="0"/>
                <a:ea typeface="ＭＳ Ｐゴシック" charset="0"/>
                <a:cs typeface="ＭＳ Ｐゴシック" charset="0"/>
              </a:rPr>
              <a:t>halsall</a:t>
            </a:r>
            <a:r>
              <a:rPr lang="en-US" dirty="0">
                <a:latin typeface="Times" charset="0"/>
                <a:ea typeface="ＭＳ Ｐゴシック" charset="0"/>
                <a:cs typeface="ＭＳ Ｐゴシック" charset="0"/>
              </a:rPr>
              <a:t>/source/pliny1.html</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2436D2-6624-904A-8F10-CF8A7CCE8461}" type="slidenum">
              <a:rPr lang="en-US" sz="1200">
                <a:solidFill>
                  <a:srgbClr val="000000"/>
                </a:solidFill>
                <a:latin typeface="Arial" panose="020B0604020202020204" pitchFamily="34" charset="0"/>
              </a:rPr>
              <a:pPr/>
              <a:t>37</a:t>
            </a:fld>
            <a:endParaRPr lang="en-US" sz="1200" dirty="0">
              <a:solidFill>
                <a:srgbClr val="000000"/>
              </a:solidFill>
              <a:latin typeface="Arial" panose="020B0604020202020204" pitchFamily="34" charset="0"/>
            </a:endParaRPr>
          </a:p>
        </p:txBody>
      </p:sp>
      <p:sp>
        <p:nvSpPr>
          <p:cNvPr id="254978" name="Rectangle 2"/>
          <p:cNvSpPr>
            <a:spLocks noGrp="1" noRot="1" noChangeAspect="1" noChangeArrowheads="1"/>
          </p:cNvSpPr>
          <p:nvPr>
            <p:ph type="sldImg"/>
          </p:nvPr>
        </p:nvSpPr>
        <p:spPr>
          <a:solidFill>
            <a:srgbClr val="FFFFFF"/>
          </a:solidFill>
          <a:ln/>
        </p:spPr>
      </p:sp>
      <p:sp>
        <p:nvSpPr>
          <p:cNvPr id="2549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(c)Paul Halsall Mar 1996. </a:t>
            </a:r>
            <a:r>
              <a:rPr lang="en-US" dirty="0" err="1">
                <a:ea typeface="ＭＳ Ｐゴシック" charset="0"/>
                <a:cs typeface="ＭＳ Ｐゴシック" charset="0"/>
              </a:rPr>
              <a:t>halsall@murray.fordham.edu</a:t>
            </a:r>
            <a:r>
              <a:rPr lang="en-US" dirty="0">
                <a:ea typeface="ＭＳ Ｐゴシック" charset="0"/>
                <a:cs typeface="ＭＳ Ｐゴシック" charset="0"/>
              </a:rPr>
              <a:t> </a:t>
            </a:r>
            <a:r>
              <a:rPr lang="en-US" dirty="0">
                <a:latin typeface="Times" charset="0"/>
                <a:ea typeface="ＭＳ Ｐゴシック" charset="0"/>
                <a:cs typeface="ＭＳ Ｐゴシック" charset="0"/>
              </a:rPr>
              <a:t>http://</a:t>
            </a:r>
            <a:r>
              <a:rPr lang="en-US" dirty="0" err="1">
                <a:latin typeface="Times" charset="0"/>
                <a:ea typeface="ＭＳ Ｐゴシック" charset="0"/>
                <a:cs typeface="ＭＳ Ｐゴシック" charset="0"/>
              </a:rPr>
              <a:t>www.fordham.edu</a:t>
            </a:r>
            <a:r>
              <a:rPr lang="en-US" dirty="0">
                <a:latin typeface="Times" charset="0"/>
                <a:ea typeface="ＭＳ Ｐゴシック" charset="0"/>
                <a:cs typeface="ＭＳ Ｐゴシック" charset="0"/>
              </a:rPr>
              <a:t>/</a:t>
            </a:r>
            <a:r>
              <a:rPr lang="en-US" dirty="0" err="1">
                <a:latin typeface="Times" charset="0"/>
                <a:ea typeface="ＭＳ Ｐゴシック" charset="0"/>
                <a:cs typeface="ＭＳ Ｐゴシック" charset="0"/>
              </a:rPr>
              <a:t>halsall</a:t>
            </a:r>
            <a:r>
              <a:rPr lang="en-US" dirty="0">
                <a:latin typeface="Times" charset="0"/>
                <a:ea typeface="ＭＳ Ｐゴシック" charset="0"/>
                <a:cs typeface="ＭＳ Ｐゴシック" charset="0"/>
              </a:rPr>
              <a:t>/source/pliny1.html</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38D722-91F4-6648-9774-992BEDB1134A}" type="slidenum">
              <a:rPr lang="en-US" sz="1200">
                <a:solidFill>
                  <a:srgbClr val="000000"/>
                </a:solidFill>
                <a:latin typeface="Arial" panose="020B0604020202020204" pitchFamily="34" charset="0"/>
              </a:rPr>
              <a:pPr/>
              <a:t>38</a:t>
            </a:fld>
            <a:endParaRPr lang="en-US" sz="1200" dirty="0">
              <a:solidFill>
                <a:srgbClr val="000000"/>
              </a:solidFill>
              <a:latin typeface="Arial" panose="020B0604020202020204" pitchFamily="34" charset="0"/>
            </a:endParaRPr>
          </a:p>
        </p:txBody>
      </p:sp>
      <p:sp>
        <p:nvSpPr>
          <p:cNvPr id="259074" name="Rectangle 2"/>
          <p:cNvSpPr>
            <a:spLocks noGrp="1" noRot="1" noChangeAspect="1" noChangeArrowheads="1"/>
          </p:cNvSpPr>
          <p:nvPr>
            <p:ph type="sldImg"/>
          </p:nvPr>
        </p:nvSpPr>
        <p:spPr>
          <a:solidFill>
            <a:srgbClr val="FFFFFF"/>
          </a:solidFill>
          <a:ln/>
        </p:spPr>
      </p:sp>
      <p:sp>
        <p:nvSpPr>
          <p:cNvPr id="259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(c)Paul Halsall Mar 1996. </a:t>
            </a:r>
            <a:r>
              <a:rPr lang="en-US" dirty="0" err="1">
                <a:ea typeface="ＭＳ Ｐゴシック" charset="0"/>
                <a:cs typeface="ＭＳ Ｐゴシック" charset="0"/>
              </a:rPr>
              <a:t>halsall@murray.fordham.edu</a:t>
            </a:r>
            <a:r>
              <a:rPr lang="en-US" dirty="0">
                <a:ea typeface="ＭＳ Ｐゴシック" charset="0"/>
                <a:cs typeface="ＭＳ Ｐゴシック" charset="0"/>
              </a:rPr>
              <a:t> </a:t>
            </a:r>
            <a:r>
              <a:rPr lang="en-US" dirty="0">
                <a:latin typeface="Times" charset="0"/>
                <a:ea typeface="ＭＳ Ｐゴシック" charset="0"/>
                <a:cs typeface="ＭＳ Ｐゴシック" charset="0"/>
              </a:rPr>
              <a:t>http://</a:t>
            </a:r>
            <a:r>
              <a:rPr lang="en-US" dirty="0" err="1">
                <a:latin typeface="Times" charset="0"/>
                <a:ea typeface="ＭＳ Ｐゴシック" charset="0"/>
                <a:cs typeface="ＭＳ Ｐゴシック" charset="0"/>
              </a:rPr>
              <a:t>www.fordham.edu</a:t>
            </a:r>
            <a:r>
              <a:rPr lang="en-US" dirty="0">
                <a:latin typeface="Times" charset="0"/>
                <a:ea typeface="ＭＳ Ｐゴシック" charset="0"/>
                <a:cs typeface="ＭＳ Ｐゴシック" charset="0"/>
              </a:rPr>
              <a:t>/</a:t>
            </a:r>
            <a:r>
              <a:rPr lang="en-US" dirty="0" err="1">
                <a:latin typeface="Times" charset="0"/>
                <a:ea typeface="ＭＳ Ｐゴシック" charset="0"/>
                <a:cs typeface="ＭＳ Ｐゴシック" charset="0"/>
              </a:rPr>
              <a:t>halsall</a:t>
            </a:r>
            <a:r>
              <a:rPr lang="en-US" dirty="0">
                <a:latin typeface="Times" charset="0"/>
                <a:ea typeface="ＭＳ Ｐゴシック" charset="0"/>
                <a:cs typeface="ＭＳ Ｐゴシック" charset="0"/>
              </a:rPr>
              <a:t>/source/pliny1.html</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6553FD-7D7F-604C-910B-654AE9CC626C}" type="slidenum">
              <a:rPr lang="en-US" sz="1200">
                <a:solidFill>
                  <a:srgbClr val="000000"/>
                </a:solidFill>
                <a:latin typeface="Arial" panose="020B0604020202020204" pitchFamily="34" charset="0"/>
              </a:rPr>
              <a:pPr/>
              <a:t>39</a:t>
            </a:fld>
            <a:endParaRPr lang="en-US" sz="1200" dirty="0">
              <a:solidFill>
                <a:srgbClr val="000000"/>
              </a:solidFill>
              <a:latin typeface="Arial" panose="020B0604020202020204" pitchFamily="34" charset="0"/>
            </a:endParaRPr>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8" name="Shape 2018"/>
          <p:cNvSpPr>
            <a:spLocks noGrp="1" noRot="1" noChangeAspect="1"/>
          </p:cNvSpPr>
          <p:nvPr>
            <p:ph type="sldImg"/>
          </p:nvPr>
        </p:nvSpPr>
        <p:spPr>
          <a:prstGeom prst="rect">
            <a:avLst/>
          </a:prstGeom>
        </p:spPr>
        <p:txBody>
          <a:bodyPr/>
          <a:lstStyle/>
          <a:p>
            <a:endParaRPr/>
          </a:p>
        </p:txBody>
      </p:sp>
      <p:sp>
        <p:nvSpPr>
          <p:cNvPr id="2019" name="Shape 2019"/>
          <p:cNvSpPr>
            <a:spLocks noGrp="1"/>
          </p:cNvSpPr>
          <p:nvPr>
            <p:ph type="body" sz="quarter" idx="1"/>
          </p:nvPr>
        </p:nvSpPr>
        <p:spPr>
          <a:prstGeom prst="rect">
            <a:avLst/>
          </a:prstGeom>
        </p:spPr>
        <p:txBody>
          <a:bodyPr/>
          <a:lstStyle/>
          <a:p>
            <a:pPr>
              <a:defRPr>
                <a:latin typeface="Arial"/>
                <a:ea typeface="Arial"/>
                <a:cs typeface="Arial"/>
                <a:sym typeface="Arial"/>
              </a:defRPr>
            </a:pPr>
            <a:endParaRPr dirty="0">
              <a:cs typeface="Arial" panose="020B0604020202020204" pitchFamily="34" charset="0"/>
            </a:endParaRPr>
          </a:p>
          <a:p>
            <a:pPr>
              <a:defRPr>
                <a:latin typeface="Arial"/>
                <a:ea typeface="Arial"/>
                <a:cs typeface="Arial"/>
                <a:sym typeface="Arial"/>
              </a:defRPr>
            </a:pPr>
            <a:r>
              <a:rPr dirty="0">
                <a:cs typeface="Arial" panose="020B0604020202020204" pitchFamily="34" charset="0"/>
              </a:rPr>
              <a:t>But what happens to the bodies of these who have died?  Are they changed?  (RAPTURE transformation of the body= farmer's wife in elevator).</a:t>
            </a:r>
          </a:p>
          <a:p>
            <a:pPr>
              <a:defRPr>
                <a:latin typeface="Arial"/>
                <a:ea typeface="Arial"/>
                <a:cs typeface="Arial"/>
                <a:sym typeface="Arial"/>
              </a:defRPr>
            </a:pPr>
            <a:r>
              <a:rPr dirty="0">
                <a:cs typeface="Arial" panose="020B0604020202020204" pitchFamily="34" charset="0"/>
              </a:rPr>
              <a:t>For sure!  Read 1 Corinthians 15:50-55.</a:t>
            </a:r>
          </a:p>
          <a:p>
            <a:pPr>
              <a:defRPr>
                <a:latin typeface="Arial"/>
                <a:ea typeface="Arial"/>
                <a:cs typeface="Arial"/>
                <a:sym typeface="Arial"/>
              </a:defRPr>
            </a:pPr>
            <a:r>
              <a:rPr dirty="0">
                <a:cs typeface="Arial" panose="020B0604020202020204" pitchFamily="34" charset="0"/>
              </a:rPr>
              <a:t>Exactly how these bodies are reassembled and resurrected is not stated.</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866190-9F3E-9E4C-9227-C6350C759955}" type="slidenum">
              <a:rPr lang="en-US" sz="1200">
                <a:solidFill>
                  <a:srgbClr val="000000"/>
                </a:solidFill>
                <a:latin typeface="Arial" panose="020B0604020202020204" pitchFamily="34" charset="0"/>
              </a:rPr>
              <a:pPr/>
              <a:t>40</a:t>
            </a:fld>
            <a:endParaRPr lang="en-US" sz="1200" dirty="0">
              <a:solidFill>
                <a:srgbClr val="000000"/>
              </a:solidFill>
              <a:latin typeface="Arial" panose="020B0604020202020204" pitchFamily="34" charset="0"/>
            </a:endParaRPr>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8B77A0-FFC5-7642-8365-942944ADAA5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noTextEdit="1"/>
          </p:cNvSpPr>
          <p:nvPr>
            <p:ph type="sldImg"/>
          </p:nvPr>
        </p:nvSpPr>
        <p:spPr>
          <a:xfrm>
            <a:off x="1143000" y="685800"/>
            <a:ext cx="4572000" cy="3429000"/>
          </a:xfrm>
          <a:ln/>
        </p:spPr>
      </p:sp>
      <p:sp>
        <p:nvSpPr>
          <p:cNvPr id="343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_______________</a:t>
            </a:r>
          </a:p>
          <a:p>
            <a:pPr eaLnBrk="1" hangingPunct="1"/>
            <a:r>
              <a:rPr lang="en-US" dirty="0">
                <a:ea typeface="ＭＳ Ｐゴシック" charset="0"/>
                <a:cs typeface="ＭＳ Ｐゴシック" charset="0"/>
              </a:rPr>
              <a:t>NB-16-Literary-41</a:t>
            </a:r>
          </a:p>
          <a:p>
            <a:pPr eaLnBrk="1" hangingPunct="1"/>
            <a:r>
              <a:rPr lang="en-US" dirty="0">
                <a:ea typeface="ＭＳ Ｐゴシック" charset="0"/>
                <a:cs typeface="ＭＳ Ｐゴシック" charset="0"/>
              </a:rPr>
              <a:t>NS-04-John1-11-slide 49</a:t>
            </a:r>
          </a:p>
          <a:p>
            <a:pPr eaLnBrk="1" hangingPunct="1"/>
            <a:r>
              <a:rPr lang="en-US" dirty="0">
                <a:ea typeface="ＭＳ Ｐゴシック" charset="0"/>
                <a:cs typeface="ＭＳ Ｐゴシック" charset="0"/>
              </a:rPr>
              <a:t>NS-27-Rev20-22—346</a:t>
            </a:r>
          </a:p>
        </p:txBody>
      </p:sp>
    </p:spTree>
    <p:extLst>
      <p:ext uri="{BB962C8B-B14F-4D97-AF65-F5344CB8AC3E}">
        <p14:creationId xmlns:p14="http://schemas.microsoft.com/office/powerpoint/2010/main" val="42378993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F01F78C-F2A5-9040-BF46-619C284BB255}" type="slidenum">
              <a:rPr lang="en-US" sz="1200">
                <a:latin typeface="Arial" panose="020B0604020202020204" pitchFamily="34" charset="0"/>
              </a:rPr>
              <a:pPr/>
              <a:t>42</a:t>
            </a:fld>
            <a:endParaRPr lang="en-US" sz="1200" dirty="0">
              <a:latin typeface="Arial" panose="020B0604020202020204" pitchFamily="34" charset="0"/>
            </a:endParaRPr>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5F8012A-2A46-4F40-9B86-E575CC7F5434}" type="slidenum">
              <a:rPr lang="en-US" sz="1200">
                <a:latin typeface="Arial" panose="020B0604020202020204" pitchFamily="34" charset="0"/>
              </a:rPr>
              <a:pPr/>
              <a:t>43</a:t>
            </a:fld>
            <a:endParaRPr lang="en-US" sz="1200" dirty="0">
              <a:latin typeface="Arial" panose="020B0604020202020204" pitchFamily="34" charset="0"/>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F8012A-2A46-4F40-9B86-E575CC7F5434}"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5892778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70149A8-0D16-9140-8B42-D9E50049702F}" type="slidenum">
              <a:rPr lang="en-US" sz="1200">
                <a:latin typeface="Arial" panose="020B0604020202020204" pitchFamily="34" charset="0"/>
              </a:rPr>
              <a:pPr/>
              <a:t>45</a:t>
            </a:fld>
            <a:endParaRPr lang="en-US" sz="1200" dirty="0">
              <a:latin typeface="Arial" panose="020B0604020202020204" pitchFamily="34"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2A2A4D-3A2F-6B49-9B2F-33FB79A0EB6A}" type="slidenum">
              <a:rPr lang="en-US" sz="1200">
                <a:latin typeface="Arial" panose="020B0604020202020204" pitchFamily="34" charset="0"/>
              </a:rPr>
              <a:pPr/>
              <a:t>46</a:t>
            </a:fld>
            <a:endParaRPr lang="en-US" sz="1200" dirty="0">
              <a:latin typeface="Arial" panose="020B0604020202020204" pitchFamily="34" charset="0"/>
            </a:endParaRPr>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5CF4AE2-E3D0-144E-B228-7A9AC505424E}" type="slidenum">
              <a:rPr lang="en-US" sz="1200">
                <a:latin typeface="Arial" panose="020B0604020202020204" pitchFamily="34" charset="0"/>
              </a:rPr>
              <a:pPr/>
              <a:t>47</a:t>
            </a:fld>
            <a:endParaRPr lang="en-US" sz="1200" dirty="0">
              <a:latin typeface="Arial" panose="020B0604020202020204" pitchFamily="34" charset="0"/>
            </a:endParaRPr>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BDB682-9C23-524E-B872-E42AF536A074}" type="slidenum">
              <a:rPr lang="en-US" sz="1200">
                <a:latin typeface="Arial" panose="020B0604020202020204" pitchFamily="34" charset="0"/>
              </a:rPr>
              <a:pPr/>
              <a:t>48</a:t>
            </a:fld>
            <a:endParaRPr lang="en-US" sz="1200" dirty="0">
              <a:latin typeface="Arial" panose="020B0604020202020204" pitchFamily="34" charset="0"/>
            </a:endParaRPr>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2A0804C-AB0C-1B42-93B7-3A73446065EE}" type="slidenum">
              <a:rPr lang="en-US" sz="1200">
                <a:latin typeface="Arial" panose="020B0604020202020204" pitchFamily="34" charset="0"/>
              </a:rPr>
              <a:pPr/>
              <a:t>49</a:t>
            </a:fld>
            <a:endParaRPr lang="en-US" sz="1200" dirty="0">
              <a:latin typeface="Arial" panose="020B0604020202020204" pitchFamily="34" charset="0"/>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F79592D-240E-EA4C-A4E2-56C3C9A60D92}"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8130" name="Rectangle 2"/>
          <p:cNvSpPr>
            <a:spLocks noGrp="1" noRot="1" noChangeAspect="1" noChangeArrowheads="1"/>
          </p:cNvSpPr>
          <p:nvPr>
            <p:ph type="sldImg"/>
          </p:nvPr>
        </p:nvSpPr>
        <p:spPr>
          <a:solidFill>
            <a:srgbClr val="FFFFFF"/>
          </a:solidFill>
          <a:ln/>
        </p:spPr>
      </p:sp>
      <p:sp>
        <p:nvSpPr>
          <p:cNvPr id="48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dirty="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2DCDF11-48D6-3F4E-BE20-615FCE274B36}"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188366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0FEE582-5DC0-304D-9AE4-ED5CA029D2FE}"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7289154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6EA264-5389-6E49-B572-54808DBACB10}"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2248967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46C729-5770-8441-AB3D-1DBD9BF38D50}"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376624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56EFA-EB9C-FF48-95C6-40A1E08D28E4}"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5012340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529B9B-37C9-3D4C-9F42-7FC881C57E7A}"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8257217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D1D68A7-4F4D-F64E-83B4-EB8700C25228}"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3524945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1786309-0F91-A14C-AD94-0456414F937B}"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00034"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1975124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051EEFB-57E1-464D-B201-D77230DF2E8F}"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2037863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06973A-97DB-B546-8A3D-D20C26515956}"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http://</a:t>
            </a:r>
            <a:r>
              <a:rPr lang="en-US" dirty="0" err="1">
                <a:ea typeface="ＭＳ Ｐゴシック" charset="0"/>
                <a:cs typeface="ＭＳ Ｐゴシック" charset="0"/>
              </a:rPr>
              <a:t>www.google.com.sg</a:t>
            </a:r>
            <a:r>
              <a:rPr lang="en-US" dirty="0">
                <a:ea typeface="ＭＳ Ｐゴシック" charset="0"/>
                <a:cs typeface="ＭＳ Ｐゴシック" charset="0"/>
              </a:rPr>
              <a:t>/</a:t>
            </a:r>
            <a:r>
              <a:rPr lang="en-US" dirty="0" err="1">
                <a:ea typeface="ＭＳ Ｐゴシック" charset="0"/>
                <a:cs typeface="ＭＳ Ｐゴシック" charset="0"/>
              </a:rPr>
              <a:t>imgres?imgurl</a:t>
            </a:r>
            <a:r>
              <a:rPr lang="en-US" dirty="0">
                <a:ea typeface="ＭＳ Ｐゴシック" charset="0"/>
                <a:cs typeface="ＭＳ Ｐゴシック" charset="0"/>
              </a:rPr>
              <a:t>=</a:t>
            </a:r>
            <a:r>
              <a:rPr lang="en-US" dirty="0" err="1">
                <a:ea typeface="ＭＳ Ｐゴシック" charset="0"/>
                <a:cs typeface="ＭＳ Ｐゴシック" charset="0"/>
              </a:rPr>
              <a:t>keptar.demasz.hu</a:t>
            </a:r>
            <a:r>
              <a:rPr lang="en-US" dirty="0">
                <a:ea typeface="ＭＳ Ｐゴシック" charset="0"/>
                <a:cs typeface="ＭＳ Ｐゴシック" charset="0"/>
              </a:rPr>
              <a:t>/</a:t>
            </a:r>
            <a:r>
              <a:rPr lang="en-US" dirty="0" err="1">
                <a:ea typeface="ＭＳ Ｐゴシック" charset="0"/>
                <a:cs typeface="ＭＳ Ｐゴシック" charset="0"/>
              </a:rPr>
              <a:t>arthp</a:t>
            </a:r>
            <a:r>
              <a:rPr lang="en-US" dirty="0">
                <a:ea typeface="ＭＳ Ｐゴシック" charset="0"/>
                <a:cs typeface="ＭＳ Ｐゴシック" charset="0"/>
              </a:rPr>
              <a:t>/art/r/</a:t>
            </a:r>
            <a:r>
              <a:rPr lang="en-US" dirty="0" err="1">
                <a:ea typeface="ＭＳ Ｐゴシック" charset="0"/>
                <a:cs typeface="ＭＳ Ｐゴシック" charset="0"/>
              </a:rPr>
              <a:t>rembran</a:t>
            </a:r>
            <a:r>
              <a:rPr lang="en-US" dirty="0">
                <a:ea typeface="ＭＳ Ｐゴシック" charset="0"/>
                <a:cs typeface="ＭＳ Ｐゴシック" charset="0"/>
              </a:rPr>
              <a:t>/painting/biblic1/</a:t>
            </a:r>
            <a:r>
              <a:rPr lang="en-US" dirty="0" err="1">
                <a:ea typeface="ＭＳ Ｐゴシック" charset="0"/>
                <a:cs typeface="ＭＳ Ｐゴシック" charset="0"/>
              </a:rPr>
              <a:t>tobias.jpg&amp;imgrefurl</a:t>
            </a:r>
            <a:r>
              <a:rPr lang="en-US" dirty="0">
                <a:ea typeface="ＭＳ Ｐゴシック" charset="0"/>
                <a:cs typeface="ＭＳ Ｐゴシック" charset="0"/>
              </a:rPr>
              <a:t>=http://</a:t>
            </a:r>
            <a:r>
              <a:rPr lang="en-US" dirty="0" err="1">
                <a:ea typeface="ＭＳ Ｐゴシック" charset="0"/>
                <a:cs typeface="ＭＳ Ｐゴシック" charset="0"/>
              </a:rPr>
              <a:t>keptar.demasz.hu</a:t>
            </a:r>
            <a:r>
              <a:rPr lang="en-US" dirty="0">
                <a:ea typeface="ＭＳ Ｐゴシック" charset="0"/>
                <a:cs typeface="ＭＳ Ｐゴシック" charset="0"/>
              </a:rPr>
              <a:t>/</a:t>
            </a:r>
            <a:r>
              <a:rPr lang="en-US" dirty="0" err="1">
                <a:ea typeface="ＭＳ Ｐゴシック" charset="0"/>
                <a:cs typeface="ＭＳ Ｐゴシック" charset="0"/>
              </a:rPr>
              <a:t>arthp</a:t>
            </a:r>
            <a:r>
              <a:rPr lang="en-US" dirty="0">
                <a:ea typeface="ＭＳ Ｐゴシック" charset="0"/>
                <a:cs typeface="ＭＳ Ｐゴシック" charset="0"/>
              </a:rPr>
              <a:t>/html/r/</a:t>
            </a:r>
            <a:r>
              <a:rPr lang="en-US" dirty="0" err="1">
                <a:ea typeface="ＭＳ Ｐゴシック" charset="0"/>
                <a:cs typeface="ＭＳ Ｐゴシック" charset="0"/>
              </a:rPr>
              <a:t>rembran</a:t>
            </a:r>
            <a:r>
              <a:rPr lang="en-US" dirty="0">
                <a:ea typeface="ＭＳ Ｐゴシック" charset="0"/>
                <a:cs typeface="ＭＳ Ｐゴシック" charset="0"/>
              </a:rPr>
              <a:t>/painting/biblic1/&amp;h=1045&amp;w=795&amp;sz=134&amp;tbnid=s5jpeQ2vX3oJ:&amp;</a:t>
            </a:r>
            <a:r>
              <a:rPr lang="en-US" dirty="0" err="1">
                <a:ea typeface="ＭＳ Ｐゴシック" charset="0"/>
                <a:cs typeface="ＭＳ Ｐゴシック" charset="0"/>
              </a:rPr>
              <a:t>tbnh</a:t>
            </a:r>
            <a:r>
              <a:rPr lang="en-US" dirty="0">
                <a:ea typeface="ＭＳ Ｐゴシック" charset="0"/>
                <a:cs typeface="ＭＳ Ｐゴシック" charset="0"/>
              </a:rPr>
              <a:t>=149&amp;tbnw=113&amp;start=6&amp;prev=/images%3Fq%3DBiblical%2Bfamily%26imgsz%3Dxxlarge%26svnum%3D10%26hl%3Den%26lr%3D%26ie%3DUTF-8%26safe%3Dactive%26sa%3DG</a:t>
            </a:r>
          </a:p>
        </p:txBody>
      </p:sp>
    </p:spTree>
    <p:extLst>
      <p:ext uri="{BB962C8B-B14F-4D97-AF65-F5344CB8AC3E}">
        <p14:creationId xmlns:p14="http://schemas.microsoft.com/office/powerpoint/2010/main" val="3470999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6128D27-035E-624D-A801-37F8545BA81D}" type="slidenum">
              <a:rPr lang="en-US" sz="1200">
                <a:latin typeface="Arial" panose="020B0604020202020204" pitchFamily="34" charset="0"/>
              </a:rPr>
              <a:pPr/>
              <a:t>6</a:t>
            </a:fld>
            <a:endParaRPr lang="en-US" sz="1200" dirty="0">
              <a:latin typeface="Arial" panose="020B0604020202020204" pitchFamily="34" charset="0"/>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CE7C143-A6EC-9145-8C65-E3359563B120}"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42123267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875DE6-FE80-8F40-A95D-A0F61B49454A}" type="slidenum">
              <a:rPr lang="en-US" sz="1200">
                <a:latin typeface="Arial" panose="020B0604020202020204" pitchFamily="34" charset="0"/>
              </a:rPr>
              <a:pPr/>
              <a:t>63</a:t>
            </a:fld>
            <a:endParaRPr lang="en-US" sz="1200" dirty="0">
              <a:latin typeface="Arial" panose="020B0604020202020204" pitchFamily="34"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5C4D5A-F926-3D4F-93DF-976A4642820D}"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8664411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F72B05E-A91B-A34E-AC4F-7D412E982712}" type="slidenum">
              <a:rPr lang="en-US" sz="1200">
                <a:latin typeface="Arial" panose="020B0604020202020204" pitchFamily="34" charset="0"/>
              </a:rPr>
              <a:pPr/>
              <a:t>65</a:t>
            </a:fld>
            <a:endParaRPr lang="en-US" sz="1200" dirty="0">
              <a:latin typeface="Arial" panose="020B0604020202020204" pitchFamily="34" charset="0"/>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FD4D636-B48D-D046-80C2-312E66A5169E}" type="slidenum">
              <a:rPr lang="en-US" sz="1200">
                <a:latin typeface="Arial" panose="020B0604020202020204" pitchFamily="34" charset="0"/>
              </a:rPr>
              <a:pPr/>
              <a:t>66</a:t>
            </a:fld>
            <a:endParaRPr lang="en-US" sz="1200" dirty="0">
              <a:latin typeface="Arial" panose="020B0604020202020204" pitchFamily="34" charset="0"/>
            </a:endParaRPr>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F24424-4D24-A64E-927F-084338C4EEAA}" type="slidenum">
              <a:rPr lang="en-US" sz="1200">
                <a:latin typeface="Arial" panose="020B0604020202020204" pitchFamily="34" charset="0"/>
              </a:rPr>
              <a:pPr/>
              <a:t>67</a:t>
            </a:fld>
            <a:endParaRPr lang="en-US" sz="1200" dirty="0">
              <a:latin typeface="Arial" panose="020B0604020202020204" pitchFamily="34" charset="0"/>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91CAE0C-646D-9D41-96F3-6AEF156BEB52}" type="slidenum">
              <a:rPr lang="en-US" sz="1200">
                <a:latin typeface="Arial" panose="020B0604020202020204" pitchFamily="34" charset="0"/>
              </a:rPr>
              <a:pPr/>
              <a:t>68</a:t>
            </a:fld>
            <a:endParaRPr lang="en-US" sz="1200" dirty="0">
              <a:latin typeface="Arial" panose="020B0604020202020204" pitchFamily="34" charset="0"/>
            </a:endParaRP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F30ED4-84E0-C441-A4CD-8FEBD54C35DC}" type="slidenum">
              <a:rPr lang="en-US" sz="1200">
                <a:latin typeface="Arial" panose="020B0604020202020204" pitchFamily="34" charset="0"/>
              </a:rPr>
              <a:pPr/>
              <a:t>69</a:t>
            </a:fld>
            <a:endParaRPr lang="en-US" sz="1200" dirty="0">
              <a:latin typeface="Arial" panose="020B0604020202020204" pitchFamily="34" charset="0"/>
            </a:endParaRPr>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A7CB47-B8CB-614B-B098-9B718238E523}" type="slidenum">
              <a:rPr lang="en-US" sz="1200">
                <a:latin typeface="Arial" panose="020B0604020202020204" pitchFamily="34" charset="0"/>
              </a:rPr>
              <a:pPr/>
              <a:t>70</a:t>
            </a:fld>
            <a:endParaRPr lang="en-US" sz="1200" dirty="0">
              <a:latin typeface="Arial" panose="020B0604020202020204" pitchFamily="34" charset="0"/>
            </a:endParaRPr>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D2FF7F-2DBF-2B46-B85E-C716A371CDAF}" type="slidenum">
              <a:rPr lang="en-US" sz="1200">
                <a:solidFill>
                  <a:srgbClr val="000000"/>
                </a:solidFill>
                <a:latin typeface="Arial" panose="020B0604020202020204" pitchFamily="34" charset="0"/>
              </a:rPr>
              <a:pPr/>
              <a:t>71</a:t>
            </a:fld>
            <a:endParaRPr lang="en-US" sz="1200" dirty="0">
              <a:solidFill>
                <a:srgbClr val="000000"/>
              </a:solidFill>
              <a:latin typeface="Arial" panose="020B0604020202020204" pitchFamily="34" charset="0"/>
            </a:endParaRPr>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406749-730C-AB4F-B268-85607278EE94}" type="slidenum">
              <a:rPr lang="en-US" sz="1200">
                <a:latin typeface="Arial" panose="020B0604020202020204" pitchFamily="34" charset="0"/>
              </a:rPr>
              <a:pPr/>
              <a:t>7</a:t>
            </a:fld>
            <a:endParaRPr lang="en-US" sz="1200" dirty="0">
              <a:latin typeface="Arial" panose="020B0604020202020204" pitchFamily="34" charset="0"/>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10D1D2-AC26-0749-B48A-0CF70FE45762}" type="slidenum">
              <a:rPr lang="en-US" sz="1200">
                <a:solidFill>
                  <a:srgbClr val="000000"/>
                </a:solidFill>
                <a:latin typeface="Arial" panose="020B0604020202020204" pitchFamily="34" charset="0"/>
              </a:rPr>
              <a:pPr/>
              <a:t>72</a:t>
            </a:fld>
            <a:endParaRPr lang="en-US" sz="1200" dirty="0">
              <a:solidFill>
                <a:srgbClr val="000000"/>
              </a:solidFill>
              <a:latin typeface="Arial" panose="020B0604020202020204" pitchFamily="34" charset="0"/>
            </a:endParaRPr>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F438F1-E604-6F45-BA10-A63BD3F6643E}" type="slidenum">
              <a:rPr lang="en-US" sz="1200">
                <a:solidFill>
                  <a:srgbClr val="000000"/>
                </a:solidFill>
                <a:latin typeface="Arial" panose="020B0604020202020204" pitchFamily="34" charset="0"/>
              </a:rPr>
              <a:pPr/>
              <a:t>73</a:t>
            </a:fld>
            <a:endParaRPr lang="en-US" sz="1200" dirty="0">
              <a:solidFill>
                <a:srgbClr val="000000"/>
              </a:solidFill>
              <a:latin typeface="Arial" panose="020B0604020202020204" pitchFamily="34" charset="0"/>
            </a:endParaRPr>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F6D402-00D2-7F4A-931E-8D8ABE89C4D6}" type="slidenum">
              <a:rPr lang="en-US" sz="1200">
                <a:latin typeface="Arial" panose="020B0604020202020204" pitchFamily="34" charset="0"/>
              </a:rPr>
              <a:pPr/>
              <a:t>74</a:t>
            </a:fld>
            <a:endParaRPr lang="en-US" sz="1200" dirty="0">
              <a:latin typeface="Arial" panose="020B0604020202020204" pitchFamily="34" charset="0"/>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Translate</a:t>
            </a:r>
            <a:r>
              <a:rPr lang="en-US" baseline="0" dirty="0">
                <a:ea typeface="ＭＳ Ｐゴシック" charset="0"/>
                <a:cs typeface="ＭＳ Ｐゴシック" charset="0"/>
              </a:rPr>
              <a:t> text UNDERNEATH the pictures! View this in slide show mode. </a:t>
            </a:r>
          </a:p>
          <a:p>
            <a:pPr eaLnBrk="1" hangingPunct="1"/>
            <a:endParaRPr lang="en-US" baseline="0" dirty="0">
              <a:ea typeface="ＭＳ Ｐゴシック" charset="0"/>
              <a:cs typeface="ＭＳ Ｐゴシック" charset="0"/>
            </a:endParaRPr>
          </a:p>
          <a:p>
            <a:pPr eaLnBrk="1" hangingPunct="1"/>
            <a:r>
              <a:rPr lang="en-US" baseline="0" dirty="0">
                <a:ea typeface="ＭＳ Ｐゴシック" charset="0"/>
                <a:cs typeface="ＭＳ Ｐゴシック" charset="0"/>
              </a:rPr>
              <a:t>Josephus give us more information than does the NT on Annas &amp; Caiaphas, Antony &amp; Augustus, Herod the Great, Pontius Pilate, and John the Baptist. Only on Jesus does the NT have more information than Josephus!</a:t>
            </a:r>
            <a:endParaRPr lang="en-US" dirty="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E0C55D-0A30-1C49-B4E7-83B44F094043}" type="slidenum">
              <a:rPr lang="en-US" sz="1200">
                <a:latin typeface="Arial" panose="020B0604020202020204" pitchFamily="34" charset="0"/>
              </a:rPr>
              <a:pPr/>
              <a:t>75</a:t>
            </a:fld>
            <a:endParaRPr lang="en-US" sz="1200" dirty="0">
              <a:latin typeface="Arial" panose="020B0604020202020204" pitchFamily="34" charset="0"/>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277924-94BD-C941-9E51-C3F76AF7C548}" type="slidenum">
              <a:rPr lang="en-US" sz="1200">
                <a:latin typeface="Arial" panose="020B0604020202020204" pitchFamily="34" charset="0"/>
              </a:rPr>
              <a:pPr/>
              <a:t>76</a:t>
            </a:fld>
            <a:endParaRPr lang="en-US" sz="1200" dirty="0">
              <a:latin typeface="Arial" panose="020B0604020202020204" pitchFamily="34" charset="0"/>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2B45B9-B9B5-F74F-A4DD-D608B8936FCF}" type="slidenum">
              <a:rPr lang="en-US" sz="1200">
                <a:latin typeface="Arial" panose="020B0604020202020204" pitchFamily="34" charset="0"/>
              </a:rPr>
              <a:pPr/>
              <a:t>77</a:t>
            </a:fld>
            <a:endParaRPr lang="en-US" sz="1200" dirty="0">
              <a:latin typeface="Arial" panose="020B0604020202020204" pitchFamily="34" charset="0"/>
            </a:endParaRPr>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AFE050-2C3D-404F-BE9D-6D4204082337}" type="slidenum">
              <a:rPr lang="en-US" sz="1200">
                <a:latin typeface="Arial" panose="020B0604020202020204" pitchFamily="34" charset="0"/>
              </a:rPr>
              <a:pPr/>
              <a:t>78</a:t>
            </a:fld>
            <a:endParaRPr lang="en-US" sz="1200" dirty="0">
              <a:latin typeface="Arial" panose="020B0604020202020204" pitchFamily="34" charset="0"/>
            </a:endParaRPr>
          </a:p>
        </p:txBody>
      </p:sp>
      <p:sp>
        <p:nvSpPr>
          <p:cNvPr id="338946" name="Rectangle 2"/>
          <p:cNvSpPr>
            <a:spLocks noGrp="1" noRot="1" noChangeAspect="1" noChangeArrowheads="1" noTextEdit="1"/>
          </p:cNvSpPr>
          <p:nvPr>
            <p:ph type="sldImg"/>
          </p:nvPr>
        </p:nvSpPr>
        <p:spPr>
          <a:ln/>
        </p:spPr>
      </p:sp>
      <p:sp>
        <p:nvSpPr>
          <p:cNvPr id="338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E51FA7-74F6-4844-B558-102DEDA774B6}" type="slidenum">
              <a:rPr lang="en-US" sz="1200">
                <a:latin typeface="Arial" panose="020B0604020202020204" pitchFamily="34" charset="0"/>
              </a:rPr>
              <a:pPr/>
              <a:t>79</a:t>
            </a:fld>
            <a:endParaRPr lang="en-US" sz="1200" dirty="0">
              <a:latin typeface="Arial" panose="020B0604020202020204" pitchFamily="34" charset="0"/>
            </a:endParaRPr>
          </a:p>
        </p:txBody>
      </p:sp>
      <p:sp>
        <p:nvSpPr>
          <p:cNvPr id="340994" name="Rectangle 2"/>
          <p:cNvSpPr>
            <a:spLocks noGrp="1" noRot="1" noChangeAspect="1" noChangeArrowheads="1"/>
          </p:cNvSpPr>
          <p:nvPr>
            <p:ph type="sldImg"/>
          </p:nvPr>
        </p:nvSpPr>
        <p:spPr>
          <a:solidFill>
            <a:srgbClr val="FFFFFF"/>
          </a:solidFill>
          <a:ln/>
        </p:spPr>
      </p:sp>
      <p:sp>
        <p:nvSpPr>
          <p:cNvPr id="340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13ED09F-4036-0D42-8C15-F5DD134324A2}" type="slidenum">
              <a:rPr lang="en-US" sz="1200">
                <a:latin typeface="Arial" panose="020B0604020202020204" pitchFamily="34" charset="0"/>
              </a:rPr>
              <a:pPr/>
              <a:t>80</a:t>
            </a:fld>
            <a:endParaRPr lang="en-US" sz="1200" dirty="0">
              <a:latin typeface="Arial" panose="020B0604020202020204" pitchFamily="34" charset="0"/>
            </a:endParaRPr>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D6BE95B-8AE1-4C4A-83D1-3B11405CCEF7}" type="slidenum">
              <a:rPr lang="en-US" sz="1200">
                <a:latin typeface="Arial" panose="020B0604020202020204" pitchFamily="34" charset="0"/>
              </a:rPr>
              <a:pPr/>
              <a:t>81</a:t>
            </a:fld>
            <a:endParaRPr lang="en-US" sz="1200" dirty="0">
              <a:latin typeface="Arial" panose="020B0604020202020204" pitchFamily="34"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Brown supposes that </a:t>
            </a:r>
            <a:r>
              <a:rPr lang="en-US" altLang="ja-JP" dirty="0">
                <a:ea typeface="ＭＳ Ｐゴシック" charset="0"/>
                <a:cs typeface="ＭＳ Ｐゴシック" charset="0"/>
              </a:rPr>
              <a:t>"</a:t>
            </a:r>
            <a:r>
              <a:rPr lang="en-US" dirty="0">
                <a:ea typeface="ＭＳ Ｐゴシック" charset="0"/>
                <a:cs typeface="ＭＳ Ｐゴシック" charset="0"/>
              </a:rPr>
              <a:t>all gospels are created equal,</a:t>
            </a:r>
            <a:r>
              <a:rPr lang="en-US" altLang="ja-JP" dirty="0">
                <a:ea typeface="ＭＳ Ｐゴシック" charset="0"/>
                <a:cs typeface="ＭＳ Ｐゴシック" charset="0"/>
              </a:rPr>
              <a:t>"</a:t>
            </a:r>
            <a:r>
              <a:rPr lang="en-US" dirty="0">
                <a:ea typeface="ＭＳ Ｐゴシック" charset="0"/>
                <a:cs typeface="ＭＳ Ｐゴシック" charset="0"/>
              </a:rPr>
              <a:t> including these 16 heretical gospels that came a century after Christ.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5C4D5A-F926-3D4F-93DF-976A4642820D}" type="slidenum">
              <a:rPr lang="en-US" sz="1200">
                <a:latin typeface="Arial" panose="020B0604020202020204" pitchFamily="34" charset="0"/>
              </a:rPr>
              <a:pPr/>
              <a:t>8</a:t>
            </a:fld>
            <a:endParaRPr lang="en-US" sz="1200" dirty="0">
              <a:latin typeface="Arial" panose="020B0604020202020204" pitchFamily="34" charset="0"/>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C0417E-3886-3D4F-9389-B7AE7F208137}" type="slidenum">
              <a:rPr lang="en-US" sz="1200">
                <a:latin typeface="Arial" panose="020B0604020202020204" pitchFamily="34" charset="0"/>
              </a:rPr>
              <a:pPr/>
              <a:t>82</a:t>
            </a:fld>
            <a:endParaRPr lang="en-US" sz="1200" dirty="0">
              <a:latin typeface="Arial" panose="020B0604020202020204" pitchFamily="34" charset="0"/>
            </a:endParaRPr>
          </a:p>
        </p:txBody>
      </p:sp>
      <p:sp>
        <p:nvSpPr>
          <p:cNvPr id="347138" name="Rectangle 2"/>
          <p:cNvSpPr>
            <a:spLocks noGrp="1" noRot="1" noChangeAspect="1" noChangeArrowheads="1"/>
          </p:cNvSpPr>
          <p:nvPr>
            <p:ph type="sldImg"/>
          </p:nvPr>
        </p:nvSpPr>
        <p:spPr>
          <a:solidFill>
            <a:srgbClr val="FFFFFF"/>
          </a:solidFill>
          <a:ln/>
        </p:spPr>
      </p:sp>
      <p:sp>
        <p:nvSpPr>
          <p:cNvPr id="3471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These Gnostic works do not amount to </a:t>
            </a:r>
            <a:r>
              <a:rPr lang="en-US" altLang="ja-JP" dirty="0">
                <a:ea typeface="ＭＳ Ｐゴシック" charset="0"/>
                <a:cs typeface="ＭＳ Ｐゴシック" charset="0"/>
              </a:rPr>
              <a:t>"</a:t>
            </a:r>
            <a:r>
              <a:rPr lang="en-US" dirty="0">
                <a:ea typeface="ＭＳ Ｐゴシック" charset="0"/>
                <a:cs typeface="ＭＳ Ｐゴシック" charset="0"/>
              </a:rPr>
              <a:t>80 gospels</a:t>
            </a:r>
            <a:r>
              <a:rPr lang="en-US" altLang="ja-JP" dirty="0">
                <a:ea typeface="ＭＳ Ｐゴシック" charset="0"/>
                <a:cs typeface="ＭＳ Ｐゴシック" charset="0"/>
              </a:rPr>
              <a:t>"</a:t>
            </a:r>
            <a:r>
              <a:rPr lang="en-US" dirty="0">
                <a:ea typeface="ＭＳ Ｐゴシック" charset="0"/>
                <a:cs typeface="ＭＳ Ｐゴシック" charset="0"/>
              </a:rPr>
              <a:t> as Brown claims.  What they say is so esoteric that few read them.</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4680F9-3014-7E48-BFBD-482A1D7DE2F1}" type="slidenum">
              <a:rPr lang="en-US" sz="1200">
                <a:latin typeface="Arial" panose="020B0604020202020204" pitchFamily="34" charset="0"/>
              </a:rPr>
              <a:pPr/>
              <a:t>83</a:t>
            </a:fld>
            <a:endParaRPr lang="en-US" sz="1200" dirty="0">
              <a:latin typeface="Arial" panose="020B0604020202020204" pitchFamily="34" charset="0"/>
            </a:endParaRPr>
          </a:p>
        </p:txBody>
      </p:sp>
      <p:sp>
        <p:nvSpPr>
          <p:cNvPr id="349186" name="Rectangle 2"/>
          <p:cNvSpPr>
            <a:spLocks noGrp="1" noRot="1" noChangeAspect="1" noChangeArrowheads="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2F4CE0-7DBE-204A-A1E6-C498774946E2}" type="slidenum">
              <a:rPr lang="en-US" sz="1200">
                <a:latin typeface="Arial" panose="020B0604020202020204" pitchFamily="34" charset="0"/>
              </a:rPr>
              <a:pPr/>
              <a:t>84</a:t>
            </a:fld>
            <a:endParaRPr lang="en-US" sz="1200" dirty="0">
              <a:latin typeface="Arial" panose="020B0604020202020204" pitchFamily="34" charset="0"/>
            </a:endParaRPr>
          </a:p>
        </p:txBody>
      </p:sp>
      <p:sp>
        <p:nvSpPr>
          <p:cNvPr id="351234" name="Rectangle 2"/>
          <p:cNvSpPr>
            <a:spLocks noGrp="1" noRot="1" noChangeAspect="1" noChangeArrowheads="1"/>
          </p:cNvSpPr>
          <p:nvPr>
            <p:ph type="sldImg"/>
          </p:nvPr>
        </p:nvSpPr>
        <p:spPr>
          <a:solidFill>
            <a:srgbClr val="FFFFFF"/>
          </a:solidFill>
          <a:ln/>
        </p:spPr>
      </p:sp>
      <p:sp>
        <p:nvSpPr>
          <p:cNvPr id="351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D23221-A4EE-284E-B55D-43561AE8B740}" type="slidenum">
              <a:rPr lang="en-US" sz="1200">
                <a:latin typeface="Arial" panose="020B0604020202020204" pitchFamily="34" charset="0"/>
              </a:rPr>
              <a:pPr/>
              <a:t>85</a:t>
            </a:fld>
            <a:endParaRPr lang="en-US" sz="1200" dirty="0">
              <a:latin typeface="Arial" panose="020B0604020202020204" pitchFamily="34" charset="0"/>
            </a:endParaRPr>
          </a:p>
        </p:txBody>
      </p:sp>
      <p:sp>
        <p:nvSpPr>
          <p:cNvPr id="353282" name="Rectangle 2"/>
          <p:cNvSpPr>
            <a:spLocks noGrp="1" noRot="1" noChangeAspect="1" noChangeArrowheads="1"/>
          </p:cNvSpPr>
          <p:nvPr>
            <p:ph type="sldImg"/>
          </p:nvPr>
        </p:nvSpPr>
        <p:spPr>
          <a:solidFill>
            <a:srgbClr val="FFFFFF"/>
          </a:solidFill>
          <a:ln/>
        </p:spPr>
      </p:sp>
      <p:sp>
        <p:nvSpPr>
          <p:cNvPr id="35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4EDD86-FB75-0740-AAFC-97B8732137BD}" type="slidenum">
              <a:rPr lang="en-US" sz="1200">
                <a:latin typeface="Arial" panose="020B0604020202020204" pitchFamily="34" charset="0"/>
              </a:rPr>
              <a:pPr/>
              <a:t>86</a:t>
            </a:fld>
            <a:endParaRPr lang="en-US" sz="1200" dirty="0">
              <a:latin typeface="Arial" panose="020B0604020202020204" pitchFamily="34" charset="0"/>
            </a:endParaRPr>
          </a:p>
        </p:txBody>
      </p:sp>
      <p:sp>
        <p:nvSpPr>
          <p:cNvPr id="355330" name="Rectangle 2"/>
          <p:cNvSpPr>
            <a:spLocks noGrp="1" noRot="1" noChangeAspect="1" noChangeArrowheads="1"/>
          </p:cNvSpPr>
          <p:nvPr>
            <p:ph type="sldImg"/>
          </p:nvPr>
        </p:nvSpPr>
        <p:spPr>
          <a:solidFill>
            <a:srgbClr val="FFFFFF"/>
          </a:solidFill>
          <a:ln/>
        </p:spPr>
      </p:sp>
      <p:sp>
        <p:nvSpPr>
          <p:cNvPr id="35533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671A22-BD65-6049-90E1-563ACA3A956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SA" dirty="0">
                <a:cs typeface="ＭＳ Ｐゴシック" charset="0"/>
              </a:rPr>
              <a:t>أنكرالعديد من الغنوصيين أن يسوع كان إنسانًا حقيقيًا. وقام آخرون بتعظيم الروح حتى أن أنكروا ألوهيته.</a:t>
            </a:r>
            <a:endParaRPr lang="en-US" dirty="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919106-C671-DF42-8C30-9E7CF0D6C4BC}" type="slidenum">
              <a:rPr lang="en-US" sz="1200">
                <a:latin typeface="Arial" panose="020B0604020202020204" pitchFamily="34" charset="0"/>
              </a:rPr>
              <a:pPr/>
              <a:t>88</a:t>
            </a:fld>
            <a:endParaRPr lang="en-US" sz="1200" dirty="0">
              <a:latin typeface="Arial" panose="020B0604020202020204" pitchFamily="34" charset="0"/>
            </a:endParaRPr>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939FE3-FD27-8F47-AD4B-C23632B60546}" type="slidenum">
              <a:rPr lang="en-US" sz="1200">
                <a:latin typeface="Arial" panose="020B0604020202020204" pitchFamily="34" charset="0"/>
              </a:rPr>
              <a:pPr/>
              <a:t>89</a:t>
            </a:fld>
            <a:endParaRPr lang="en-US" sz="1200" dirty="0">
              <a:latin typeface="Arial" panose="020B0604020202020204" pitchFamily="34" charset="0"/>
            </a:endParaRPr>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9DD4E61-09D3-B542-9CD7-E79EA9ECCAAA}" type="slidenum">
              <a:rPr lang="en-US" sz="1200">
                <a:solidFill>
                  <a:srgbClr val="000000"/>
                </a:solidFill>
                <a:latin typeface="26" charset="0"/>
              </a:rPr>
              <a:pPr/>
              <a:t>90</a:t>
            </a:fld>
            <a:endParaRPr lang="en-US" sz="1200">
              <a:solidFill>
                <a:srgbClr val="000000"/>
              </a:solidFill>
              <a:latin typeface="26" charset="0"/>
            </a:endParaRPr>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http://</a:t>
            </a:r>
            <a:r>
              <a:rPr lang="en-US" dirty="0" err="1">
                <a:ea typeface="ＭＳ Ｐゴシック" charset="0"/>
                <a:cs typeface="ＭＳ Ｐゴシック" charset="0"/>
              </a:rPr>
              <a:t>www.ccel.org</a:t>
            </a:r>
            <a:r>
              <a:rPr lang="en-US" dirty="0">
                <a:ea typeface="ＭＳ Ｐゴシック" charset="0"/>
                <a:cs typeface="ＭＳ Ｐゴシック" charset="0"/>
              </a:rPr>
              <a:t>/fathers2/ANF-01/anf01-60.htm#P7477_2003920</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A40863-24B5-EE4D-AB0B-5B056AE72A11}" type="slidenum">
              <a:rPr lang="en-US" sz="1200">
                <a:latin typeface="Arial" panose="020B0604020202020204" pitchFamily="34" charset="0"/>
              </a:rPr>
              <a:pPr/>
              <a:t>91</a:t>
            </a:fld>
            <a:endParaRPr lang="en-US" sz="1200" dirty="0">
              <a:latin typeface="Arial" panose="020B0604020202020204" pitchFamily="34" charset="0"/>
            </a:endParaRPr>
          </a:p>
        </p:txBody>
      </p:sp>
      <p:sp>
        <p:nvSpPr>
          <p:cNvPr id="365570" name="Rectangle 2"/>
          <p:cNvSpPr>
            <a:spLocks noGrp="1" noRot="1" noChangeAspect="1" noChangeArrowheads="1"/>
          </p:cNvSpPr>
          <p:nvPr>
            <p:ph type="sldImg"/>
          </p:nvPr>
        </p:nvSpPr>
        <p:spPr>
          <a:solidFill>
            <a:srgbClr val="FFFFFF"/>
          </a:solidFill>
          <a:ln/>
        </p:spPr>
      </p:sp>
      <p:sp>
        <p:nvSpPr>
          <p:cNvPr id="365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F1651D-2EB1-45DD-8C07-04E5DEE989E5}" type="slidenum">
              <a:rPr kumimoji="0" lang="en-US" altLang="en-US" sz="1200" u="none" strike="noStrike" kern="1200" cap="none" spc="0" normalizeH="0" baseline="0" noProof="0">
                <a:ln>
                  <a:noFill/>
                </a:ln>
                <a:solidFill>
                  <a:srgbClr val="000000"/>
                </a:solidFill>
                <a:effectLst/>
                <a:uLnTx/>
                <a:uFillTx/>
                <a:latin typeface="Garamond" pitchFamily="18" charset="0"/>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u="none" strike="noStrike" kern="1200" cap="none" spc="0" normalizeH="0" baseline="0" noProof="0" dirty="0">
              <a:ln>
                <a:noFill/>
              </a:ln>
              <a:solidFill>
                <a:srgbClr val="000000"/>
              </a:solidFill>
              <a:effectLst/>
              <a:uLnTx/>
              <a:uFillTx/>
              <a:latin typeface="Garamond" pitchFamily="18" charset="0"/>
              <a:ea typeface="MS PGothic" pitchFamily="34" charset="-128"/>
              <a:cs typeface="Arial" panose="020B0604020202020204" pitchFamily="34" charset="0"/>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8FD94D-F2CD-674C-A3E7-86954C235E4F}" type="slidenum">
              <a:rPr lang="en-US" sz="1200">
                <a:latin typeface="Arial" panose="020B0604020202020204" pitchFamily="34" charset="0"/>
              </a:rPr>
              <a:pPr/>
              <a:t>92</a:t>
            </a:fld>
            <a:endParaRPr lang="en-US" sz="1200" dirty="0">
              <a:latin typeface="Arial" panose="020B0604020202020204" pitchFamily="34" charset="0"/>
            </a:endParaRPr>
          </a:p>
        </p:txBody>
      </p:sp>
      <p:sp>
        <p:nvSpPr>
          <p:cNvPr id="367618" name="Rectangle 2"/>
          <p:cNvSpPr>
            <a:spLocks noGrp="1" noRot="1" noChangeAspect="1" noChangeArrowheads="1"/>
          </p:cNvSpPr>
          <p:nvPr>
            <p:ph type="sldImg"/>
          </p:nvPr>
        </p:nvSpPr>
        <p:spPr>
          <a:solidFill>
            <a:srgbClr val="FFFFFF"/>
          </a:solidFill>
          <a:ln/>
        </p:spPr>
      </p:sp>
      <p:sp>
        <p:nvSpPr>
          <p:cNvPr id="367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364433B-1F48-2647-AAC3-6DD1C6E46222}" type="slidenum">
              <a:rPr lang="en-US" sz="1200">
                <a:latin typeface="Arial" panose="020B0604020202020204" pitchFamily="34" charset="0"/>
              </a:rPr>
              <a:pPr/>
              <a:t>93</a:t>
            </a:fld>
            <a:endParaRPr lang="en-US" sz="1200" dirty="0">
              <a:latin typeface="Arial" panose="020B0604020202020204" pitchFamily="34" charset="0"/>
            </a:endParaRPr>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9DA5A62-D3A4-404A-A7E7-5497BC9D9F4F}" type="slidenum">
              <a:rPr lang="en-US" sz="1200">
                <a:latin typeface="Arial" panose="020B0604020202020204" pitchFamily="34" charset="0"/>
              </a:rPr>
              <a:pPr/>
              <a:t>94</a:t>
            </a:fld>
            <a:endParaRPr lang="en-US" sz="1200" dirty="0">
              <a:latin typeface="Arial" panose="020B0604020202020204" pitchFamily="34" charset="0"/>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http://</a:t>
            </a:r>
            <a:r>
              <a:rPr lang="en-US" dirty="0" err="1">
                <a:ea typeface="ＭＳ Ｐゴシック" charset="0"/>
                <a:cs typeface="ＭＳ Ｐゴシック" charset="0"/>
              </a:rPr>
              <a:t>www.gnosis.org</a:t>
            </a:r>
            <a:r>
              <a:rPr lang="en-US" dirty="0">
                <a:ea typeface="ＭＳ Ｐゴシック" charset="0"/>
                <a:cs typeface="ＭＳ Ｐゴシック" charset="0"/>
              </a:rPr>
              <a:t>/</a:t>
            </a:r>
            <a:r>
              <a:rPr lang="en-US" dirty="0" err="1">
                <a:ea typeface="ＭＳ Ｐゴシック" charset="0"/>
                <a:cs typeface="ＭＳ Ｐゴシック" charset="0"/>
              </a:rPr>
              <a:t>naghamm</a:t>
            </a:r>
            <a:r>
              <a:rPr lang="en-US" dirty="0">
                <a:ea typeface="ＭＳ Ｐゴシック" charset="0"/>
                <a:cs typeface="ＭＳ Ｐゴシック" charset="0"/>
              </a:rPr>
              <a:t>/</a:t>
            </a:r>
            <a:r>
              <a:rPr lang="en-US" dirty="0" err="1">
                <a:ea typeface="ＭＳ Ｐゴシック" charset="0"/>
                <a:cs typeface="ＭＳ Ｐゴシック" charset="0"/>
              </a:rPr>
              <a:t>gop.html</a:t>
            </a:r>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Image is of the Gospel of Thomas on the same site.</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5C7201F-C828-0C48-9769-8E90673AC46D}" type="slidenum">
              <a:rPr lang="en-US" sz="1200">
                <a:solidFill>
                  <a:srgbClr val="000000"/>
                </a:solidFill>
                <a:latin typeface="Arial" panose="020B0604020202020204" pitchFamily="34" charset="0"/>
              </a:rPr>
              <a:pPr/>
              <a:t>95</a:t>
            </a:fld>
            <a:endParaRPr lang="en-US" sz="1200" dirty="0">
              <a:solidFill>
                <a:srgbClr val="000000"/>
              </a:solidFill>
              <a:latin typeface="Arial" panose="020B0604020202020204" pitchFamily="34" charset="0"/>
            </a:endParaRPr>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In other words, the original feminine Christianity became masculine Christianity by imperial decree.  We have already noted that paganism was not strictly feminine since all high gods were male.  I should also point out that goddess worship seems hardly eliminated forever.  </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DB7348-D7BB-2948-856D-A92D686B6CCD}" type="slidenum">
              <a:rPr lang="en-US" sz="1200">
                <a:solidFill>
                  <a:srgbClr val="000000"/>
                </a:solidFill>
                <a:latin typeface="Arial" panose="020B0604020202020204" pitchFamily="34" charset="0"/>
              </a:rPr>
              <a:pPr/>
              <a:t>96</a:t>
            </a:fld>
            <a:endParaRPr lang="en-US" sz="1200" dirty="0">
              <a:solidFill>
                <a:srgbClr val="000000"/>
              </a:solidFill>
              <a:latin typeface="Arial" panose="020B0604020202020204" pitchFamily="34"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Sadly, the ultimate experience espoused in Brown</a:t>
            </a:r>
            <a:r>
              <a:rPr lang="fr-FR" altLang="ja-JP" dirty="0">
                <a:ea typeface="ＭＳ Ｐゴシック" charset="0"/>
                <a:cs typeface="ＭＳ Ｐゴシック" charset="0"/>
              </a:rPr>
              <a:t>'</a:t>
            </a:r>
            <a:r>
              <a:rPr lang="en-US" dirty="0">
                <a:ea typeface="ＭＳ Ｐゴシック" charset="0"/>
                <a:cs typeface="ＭＳ Ｐゴシック" charset="0"/>
              </a:rPr>
              <a:t>s story is a sex ritual with a couple having intercourse with others chanting around them in a circle.  Sophie is rightly aghast at this perversion of sex--until she is convinced that all this is the divine design!  Brown seeks to bring us back to ritualistic sex outside of marriage.  I wonder if his wife agrees with this?</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3DE1638-629B-0B49-906F-A002DEB21E12}" type="slidenum">
              <a:rPr lang="en-US" sz="1200">
                <a:solidFill>
                  <a:srgbClr val="000000"/>
                </a:solidFill>
                <a:latin typeface="Arial" panose="020B0604020202020204" pitchFamily="34" charset="0"/>
              </a:rPr>
              <a:pPr/>
              <a:t>97</a:t>
            </a:fld>
            <a:endParaRPr lang="en-US" sz="1200" dirty="0">
              <a:solidFill>
                <a:srgbClr val="000000"/>
              </a:solidFill>
              <a:latin typeface="Arial" panose="020B0604020202020204" pitchFamily="34" charset="0"/>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Even Brown</a:t>
            </a:r>
            <a:r>
              <a:rPr lang="fr-FR" altLang="ja-JP" dirty="0">
                <a:ea typeface="ＭＳ Ｐゴシック" charset="0"/>
                <a:cs typeface="ＭＳ Ｐゴシック" charset="0"/>
              </a:rPr>
              <a:t>'</a:t>
            </a:r>
            <a:r>
              <a:rPr lang="en-US" dirty="0">
                <a:ea typeface="ＭＳ Ｐゴシック" charset="0"/>
                <a:cs typeface="ＭＳ Ｐゴシック" charset="0"/>
              </a:rPr>
              <a:t>s understanding of Gnosticism is flawed.  This heresy was flatly anti-feminine.  It is no wonder that he makes no mention of this last verse of the second-century Gospel of Thomas!  Sometimes facts can harm one</a:t>
            </a:r>
            <a:r>
              <a:rPr lang="fr-FR" altLang="ja-JP" dirty="0">
                <a:ea typeface="ＭＳ Ｐゴシック" charset="0"/>
                <a:cs typeface="ＭＳ Ｐゴシック" charset="0"/>
              </a:rPr>
              <a:t>'</a:t>
            </a:r>
            <a:r>
              <a:rPr lang="en-US" dirty="0">
                <a:ea typeface="ＭＳ Ｐゴシック" charset="0"/>
                <a:cs typeface="ＭＳ Ｐゴシック" charset="0"/>
              </a:rPr>
              <a:t>s thesis.</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http://</a:t>
            </a:r>
            <a:r>
              <a:rPr lang="en-US" dirty="0" err="1">
                <a:ea typeface="ＭＳ Ｐゴシック" charset="0"/>
                <a:cs typeface="ＭＳ Ｐゴシック" charset="0"/>
              </a:rPr>
              <a:t>www.gnosis.org</a:t>
            </a:r>
            <a:r>
              <a:rPr lang="en-US" dirty="0">
                <a:ea typeface="ＭＳ Ｐゴシック" charset="0"/>
                <a:cs typeface="ＭＳ Ｐゴシック" charset="0"/>
              </a:rPr>
              <a:t>/</a:t>
            </a:r>
            <a:r>
              <a:rPr lang="en-US" dirty="0" err="1">
                <a:ea typeface="ＭＳ Ｐゴシック" charset="0"/>
                <a:cs typeface="ＭＳ Ｐゴシック" charset="0"/>
              </a:rPr>
              <a:t>naghamm</a:t>
            </a:r>
            <a:r>
              <a:rPr lang="en-US" dirty="0">
                <a:ea typeface="ＭＳ Ｐゴシック" charset="0"/>
                <a:cs typeface="ＭＳ Ｐゴシック" charset="0"/>
              </a:rPr>
              <a:t>/</a:t>
            </a:r>
            <a:r>
              <a:rPr lang="en-US" dirty="0" err="1">
                <a:ea typeface="ＭＳ Ｐゴシック" charset="0"/>
                <a:cs typeface="ＭＳ Ｐゴシック" charset="0"/>
              </a:rPr>
              <a:t>gosthom.html</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THE GNOSTIC SOCIETY LIBRARY </a:t>
            </a:r>
          </a:p>
          <a:p>
            <a:pPr eaLnBrk="1" hangingPunct="1"/>
            <a:r>
              <a:rPr lang="en-US" dirty="0">
                <a:ea typeface="ＭＳ Ｐゴシック" charset="0"/>
                <a:cs typeface="ＭＳ Ｐゴシック" charset="0"/>
              </a:rPr>
              <a:t>The Nag Hammadi Library</a:t>
            </a:r>
          </a:p>
          <a:p>
            <a:pPr eaLnBrk="1" hangingPunct="1"/>
            <a:r>
              <a:rPr lang="en-US" dirty="0">
                <a:ea typeface="ＭＳ Ｐゴシック" charset="0"/>
                <a:cs typeface="ＭＳ Ｐゴシック" charset="0"/>
              </a:rPr>
              <a:t>The Gospel of Thomas</a:t>
            </a:r>
          </a:p>
          <a:p>
            <a:pPr eaLnBrk="1" hangingPunct="1"/>
            <a:r>
              <a:rPr lang="en-US" dirty="0">
                <a:ea typeface="ＭＳ Ｐゴシック" charset="0"/>
                <a:cs typeface="ＭＳ Ｐゴシック" charset="0"/>
              </a:rPr>
              <a:t>Translated by Stephen Patterson and Marvin Meyer(</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dirty="0">
                <a:solidFill>
                  <a:srgbClr val="FFFFFF"/>
                </a:solidFill>
                <a:ea typeface="ＭＳ Ｐゴシック" charset="0"/>
              </a:rPr>
              <a:t>NB NT Backgrounds (</a:t>
            </a:r>
            <a:r>
              <a:rPr lang="en-US" sz="1200" dirty="0" err="1">
                <a:solidFill>
                  <a:srgbClr val="FFFFFF"/>
                </a:solidFill>
                <a:ea typeface="ＭＳ Ｐゴシック" charset="0"/>
              </a:rPr>
              <a:t>nb</a:t>
            </a:r>
            <a:r>
              <a:rPr lang="en-US" sz="1200" dirty="0">
                <a:solidFill>
                  <a:srgbClr val="FFFFFF"/>
                </a:solidFill>
                <a:ea typeface="ＭＳ Ｐゴシック" charset="0"/>
              </a:rPr>
              <a:t>) Arabic</a:t>
            </a:r>
          </a:p>
          <a:p>
            <a:r>
              <a:rPr lang="en-US" dirty="0"/>
              <a:t>_____________</a:t>
            </a:r>
          </a:p>
          <a:p>
            <a:r>
              <a:rPr lang="en-US" dirty="0"/>
              <a:t>Common-</a:t>
            </a:r>
            <a:r>
              <a:rPr lang="en-US" dirty="0">
                <a:ea typeface="ＭＳ Ｐゴシック" charset="0"/>
              </a:rPr>
              <a:t>3</a:t>
            </a:r>
            <a:r>
              <a:rPr lang="en-US" sz="1200" dirty="0">
                <a:solidFill>
                  <a:srgbClr val="FFFFFF"/>
                </a:solidFill>
                <a:ea typeface="ＭＳ Ｐゴシック" charset="0"/>
              </a:rPr>
              <a:t>1</a:t>
            </a:r>
            <a:endParaRPr lang="en-US" dirty="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8"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7"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5C8F7B1-D2AC-3B44-B2A2-9C18A0932D29}" type="slidenum">
              <a:rPr lang="en-US" smtClean="0"/>
              <a:pPr>
                <a:defRPr/>
              </a:pPr>
              <a:t>‹#›</a:t>
            </a:fld>
            <a:endParaRPr lang="en-US" dirty="0"/>
          </a:p>
        </p:txBody>
      </p:sp>
    </p:spTree>
    <p:extLst>
      <p:ext uri="{BB962C8B-B14F-4D97-AF65-F5344CB8AC3E}">
        <p14:creationId xmlns:p14="http://schemas.microsoft.com/office/powerpoint/2010/main" val="2632142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09BF517-BD6C-E54A-AC6C-DA3D480E1AC4}" type="slidenum">
              <a:rPr lang="en-US" smtClean="0"/>
              <a:pPr>
                <a:defRPr/>
              </a:pPr>
              <a:t>‹#›</a:t>
            </a:fld>
            <a:endParaRPr lang="en-US" dirty="0"/>
          </a:p>
        </p:txBody>
      </p:sp>
    </p:spTree>
    <p:extLst>
      <p:ext uri="{BB962C8B-B14F-4D97-AF65-F5344CB8AC3E}">
        <p14:creationId xmlns:p14="http://schemas.microsoft.com/office/powerpoint/2010/main" val="23666675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6FAF69-7FD6-A649-A4DA-17744089085C}" type="slidenum">
              <a:rPr lang="en-US"/>
              <a:pPr>
                <a:defRPr/>
              </a:pPr>
              <a:t>‹#›</a:t>
            </a:fld>
            <a:endParaRPr lang="en-US"/>
          </a:p>
        </p:txBody>
      </p:sp>
    </p:spTree>
    <p:extLst>
      <p:ext uri="{BB962C8B-B14F-4D97-AF65-F5344CB8AC3E}">
        <p14:creationId xmlns:p14="http://schemas.microsoft.com/office/powerpoint/2010/main" val="40007866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A5CA1B-655C-684D-A8D1-59C70CC75159}" type="slidenum">
              <a:rPr lang="en-US"/>
              <a:pPr>
                <a:defRPr/>
              </a:pPr>
              <a:t>‹#›</a:t>
            </a:fld>
            <a:endParaRPr lang="en-US"/>
          </a:p>
        </p:txBody>
      </p:sp>
    </p:spTree>
    <p:extLst>
      <p:ext uri="{BB962C8B-B14F-4D97-AF65-F5344CB8AC3E}">
        <p14:creationId xmlns:p14="http://schemas.microsoft.com/office/powerpoint/2010/main" val="16240209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C06419-97B7-C242-AD90-FF86ABA149C3}" type="slidenum">
              <a:rPr lang="en-US"/>
              <a:pPr>
                <a:defRPr/>
              </a:pPr>
              <a:t>‹#›</a:t>
            </a:fld>
            <a:endParaRPr lang="en-US"/>
          </a:p>
        </p:txBody>
      </p:sp>
    </p:spTree>
    <p:extLst>
      <p:ext uri="{BB962C8B-B14F-4D97-AF65-F5344CB8AC3E}">
        <p14:creationId xmlns:p14="http://schemas.microsoft.com/office/powerpoint/2010/main" val="13716127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28EEF1-9451-8441-BC70-D5FBBCDE7320}" type="slidenum">
              <a:rPr lang="en-US"/>
              <a:pPr>
                <a:defRPr/>
              </a:pPr>
              <a:t>‹#›</a:t>
            </a:fld>
            <a:endParaRPr lang="en-US"/>
          </a:p>
        </p:txBody>
      </p:sp>
    </p:spTree>
    <p:extLst>
      <p:ext uri="{BB962C8B-B14F-4D97-AF65-F5344CB8AC3E}">
        <p14:creationId xmlns:p14="http://schemas.microsoft.com/office/powerpoint/2010/main" val="28928895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8DF52A-1D01-2948-B2DF-164FE67A33F1}" type="slidenum">
              <a:rPr lang="en-US"/>
              <a:pPr>
                <a:defRPr/>
              </a:pPr>
              <a:t>‹#›</a:t>
            </a:fld>
            <a:endParaRPr lang="en-US"/>
          </a:p>
        </p:txBody>
      </p:sp>
    </p:spTree>
    <p:extLst>
      <p:ext uri="{BB962C8B-B14F-4D97-AF65-F5344CB8AC3E}">
        <p14:creationId xmlns:p14="http://schemas.microsoft.com/office/powerpoint/2010/main" val="26019211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half" idx="3"/>
          </p:nvPr>
        </p:nvSpPr>
        <p:spPr>
          <a:xfrm>
            <a:off x="685800" y="4114800"/>
            <a:ext cx="77724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837175E-3AFB-384F-A1C9-510E1E176200}" type="slidenum">
              <a:rPr lang="en-US"/>
              <a:pPr>
                <a:defRPr/>
              </a:pPr>
              <a:t>‹#›</a:t>
            </a:fld>
            <a:endParaRPr lang="en-US"/>
          </a:p>
        </p:txBody>
      </p:sp>
    </p:spTree>
    <p:extLst>
      <p:ext uri="{BB962C8B-B14F-4D97-AF65-F5344CB8AC3E}">
        <p14:creationId xmlns:p14="http://schemas.microsoft.com/office/powerpoint/2010/main" val="15913424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b="1" i="0" dirty="0">
                <a:solidFill>
                  <a:srgbClr val="FFFFFF"/>
                </a:solidFill>
                <a:latin typeface="Arial" panose="020B0604020202020204" pitchFamily="34"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b="1" i="0" dirty="0">
                <a:solidFill>
                  <a:srgbClr val="FFFFFF"/>
                </a:solidFill>
                <a:latin typeface="Arial" panose="020B0604020202020204" pitchFamily="34"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b="1" i="0" dirty="0">
                <a:solidFill>
                  <a:srgbClr val="FFFFFF"/>
                </a:solidFill>
                <a:latin typeface="Arial" panose="020B0604020202020204" pitchFamily="34"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dirty="0"/>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b="1" i="0">
                <a:latin typeface="Arial" panose="020B0604020202020204" pitchFamily="34" charset="0"/>
              </a:defRPr>
            </a:lvl1pPr>
          </a:lstStyle>
          <a:p>
            <a:r>
              <a:rPr lang="en-US" dirty="0"/>
              <a:t>Click to edit Master subtitle style</a:t>
            </a:r>
          </a:p>
        </p:txBody>
      </p:sp>
      <p:sp>
        <p:nvSpPr>
          <p:cNvPr id="12" name="Rectangle 12"/>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1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sldNum" sz="quarter" idx="12"/>
          </p:nvPr>
        </p:nvSpPr>
        <p:spPr/>
        <p:txBody>
          <a:bodyPr/>
          <a:lstStyle>
            <a:lvl1pPr>
              <a:defRPr>
                <a:latin typeface="Times New Roman" charset="0"/>
              </a:defRPr>
            </a:lvl1pPr>
          </a:lstStyle>
          <a:p>
            <a:pPr>
              <a:defRPr/>
            </a:pPr>
            <a:fld id="{A66BDEF3-BF3E-A248-B36D-9F40BD4192B9}" type="slidenum">
              <a:rPr lang="en-US"/>
              <a:pPr>
                <a:defRPr/>
              </a:pPr>
              <a:t>‹#›</a:t>
            </a:fld>
            <a:endParaRPr lang="en-US"/>
          </a:p>
        </p:txBody>
      </p:sp>
    </p:spTree>
    <p:extLst>
      <p:ext uri="{BB962C8B-B14F-4D97-AF65-F5344CB8AC3E}">
        <p14:creationId xmlns:p14="http://schemas.microsoft.com/office/powerpoint/2010/main" val="32904708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7BF012DA-DDD7-374F-B5DE-353A4F3103B7}" type="slidenum">
              <a:rPr lang="en-US"/>
              <a:pPr>
                <a:defRPr/>
              </a:pPr>
              <a:t>‹#›</a:t>
            </a:fld>
            <a:endParaRPr lang="en-US"/>
          </a:p>
        </p:txBody>
      </p:sp>
    </p:spTree>
    <p:extLst>
      <p:ext uri="{BB962C8B-B14F-4D97-AF65-F5344CB8AC3E}">
        <p14:creationId xmlns:p14="http://schemas.microsoft.com/office/powerpoint/2010/main" val="23598775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2AD7053C-BEA8-DD4E-9690-F95797D9A485}" type="slidenum">
              <a:rPr lang="en-US"/>
              <a:pPr>
                <a:defRPr/>
              </a:pPr>
              <a:t>‹#›</a:t>
            </a:fld>
            <a:endParaRPr lang="en-US"/>
          </a:p>
        </p:txBody>
      </p:sp>
    </p:spTree>
    <p:extLst>
      <p:ext uri="{BB962C8B-B14F-4D97-AF65-F5344CB8AC3E}">
        <p14:creationId xmlns:p14="http://schemas.microsoft.com/office/powerpoint/2010/main" val="26535611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a:latin typeface="Times New Roman" charset="0"/>
              </a:defRPr>
            </a:lvl1pPr>
          </a:lstStyle>
          <a:p>
            <a:pPr>
              <a:defRPr/>
            </a:pPr>
            <a:fld id="{95025307-7ED7-664E-A6B2-E74D6871C56B}" type="slidenum">
              <a:rPr lang="en-US"/>
              <a:pPr>
                <a:defRPr/>
              </a:pPr>
              <a:t>‹#›</a:t>
            </a:fld>
            <a:endParaRPr lang="en-US"/>
          </a:p>
        </p:txBody>
      </p:sp>
    </p:spTree>
    <p:extLst>
      <p:ext uri="{BB962C8B-B14F-4D97-AF65-F5344CB8AC3E}">
        <p14:creationId xmlns:p14="http://schemas.microsoft.com/office/powerpoint/2010/main" val="2888829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66D4E4-5022-7B4E-AA32-6AD4BED1936C}" type="slidenum">
              <a:rPr lang="en-US" smtClean="0"/>
              <a:pPr>
                <a:defRPr/>
              </a:pPr>
              <a:t>‹#›</a:t>
            </a:fld>
            <a:endParaRPr lang="en-US" dirty="0"/>
          </a:p>
        </p:txBody>
      </p:sp>
    </p:spTree>
    <p:extLst>
      <p:ext uri="{BB962C8B-B14F-4D97-AF65-F5344CB8AC3E}">
        <p14:creationId xmlns:p14="http://schemas.microsoft.com/office/powerpoint/2010/main" val="36675660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a:latin typeface="Times New Roman" charset="0"/>
              </a:defRPr>
            </a:lvl1pPr>
          </a:lstStyle>
          <a:p>
            <a:pPr>
              <a:defRPr/>
            </a:pPr>
            <a:fld id="{C8E4821F-7FCA-1D4A-8DA8-BBB80D1EC6D2}" type="slidenum">
              <a:rPr lang="en-US"/>
              <a:pPr>
                <a:defRPr/>
              </a:pPr>
              <a:t>‹#›</a:t>
            </a:fld>
            <a:endParaRPr lang="en-US"/>
          </a:p>
        </p:txBody>
      </p:sp>
    </p:spTree>
    <p:extLst>
      <p:ext uri="{BB962C8B-B14F-4D97-AF65-F5344CB8AC3E}">
        <p14:creationId xmlns:p14="http://schemas.microsoft.com/office/powerpoint/2010/main" val="28596176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a:latin typeface="Times New Roman" charset="0"/>
              </a:defRPr>
            </a:lvl1pPr>
          </a:lstStyle>
          <a:p>
            <a:pPr>
              <a:defRPr/>
            </a:pPr>
            <a:fld id="{C1C73E06-631E-1047-97D7-4BF47222686A}" type="slidenum">
              <a:rPr lang="en-US"/>
              <a:pPr>
                <a:defRPr/>
              </a:pPr>
              <a:t>‹#›</a:t>
            </a:fld>
            <a:endParaRPr lang="en-US"/>
          </a:p>
        </p:txBody>
      </p:sp>
    </p:spTree>
    <p:extLst>
      <p:ext uri="{BB962C8B-B14F-4D97-AF65-F5344CB8AC3E}">
        <p14:creationId xmlns:p14="http://schemas.microsoft.com/office/powerpoint/2010/main" val="28148967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a:latin typeface="Times New Roman" charset="0"/>
              </a:defRPr>
            </a:lvl1pPr>
          </a:lstStyle>
          <a:p>
            <a:pPr>
              <a:defRPr/>
            </a:pPr>
            <a:fld id="{E9ACD551-EBC7-0A45-99ED-20F886E6DF0E}" type="slidenum">
              <a:rPr lang="en-US"/>
              <a:pPr>
                <a:defRPr/>
              </a:pPr>
              <a:t>‹#›</a:t>
            </a:fld>
            <a:endParaRPr lang="en-US"/>
          </a:p>
        </p:txBody>
      </p:sp>
    </p:spTree>
    <p:extLst>
      <p:ext uri="{BB962C8B-B14F-4D97-AF65-F5344CB8AC3E}">
        <p14:creationId xmlns:p14="http://schemas.microsoft.com/office/powerpoint/2010/main" val="21707057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a:latin typeface="Times New Roman" charset="0"/>
              </a:defRPr>
            </a:lvl1pPr>
          </a:lstStyle>
          <a:p>
            <a:pPr>
              <a:defRPr/>
            </a:pPr>
            <a:fld id="{34F5FD13-A148-9241-85AE-58F1B19D5B27}" type="slidenum">
              <a:rPr lang="en-US"/>
              <a:pPr>
                <a:defRPr/>
              </a:pPr>
              <a:t>‹#›</a:t>
            </a:fld>
            <a:endParaRPr lang="en-US"/>
          </a:p>
        </p:txBody>
      </p:sp>
    </p:spTree>
    <p:extLst>
      <p:ext uri="{BB962C8B-B14F-4D97-AF65-F5344CB8AC3E}">
        <p14:creationId xmlns:p14="http://schemas.microsoft.com/office/powerpoint/2010/main" val="314608127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a:latin typeface="Times New Roman" charset="0"/>
              </a:defRPr>
            </a:lvl1pPr>
          </a:lstStyle>
          <a:p>
            <a:pPr>
              <a:defRPr/>
            </a:pPr>
            <a:fld id="{A35EE3F8-1785-FB42-AE44-A635E7696BB8}" type="slidenum">
              <a:rPr lang="en-US"/>
              <a:pPr>
                <a:defRPr/>
              </a:pPr>
              <a:t>‹#›</a:t>
            </a:fld>
            <a:endParaRPr lang="en-US"/>
          </a:p>
        </p:txBody>
      </p:sp>
    </p:spTree>
    <p:extLst>
      <p:ext uri="{BB962C8B-B14F-4D97-AF65-F5344CB8AC3E}">
        <p14:creationId xmlns:p14="http://schemas.microsoft.com/office/powerpoint/2010/main" val="24623364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2865F0F4-1A88-AE43-A9D6-BF41C17B3725}" type="slidenum">
              <a:rPr lang="en-US"/>
              <a:pPr>
                <a:defRPr/>
              </a:pPr>
              <a:t>‹#›</a:t>
            </a:fld>
            <a:endParaRPr lang="en-US"/>
          </a:p>
        </p:txBody>
      </p:sp>
    </p:spTree>
    <p:extLst>
      <p:ext uri="{BB962C8B-B14F-4D97-AF65-F5344CB8AC3E}">
        <p14:creationId xmlns:p14="http://schemas.microsoft.com/office/powerpoint/2010/main" val="1334629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E7D25051-FB26-A34D-896E-FCBA7E3B6C66}" type="slidenum">
              <a:rPr lang="en-US"/>
              <a:pPr>
                <a:defRPr/>
              </a:pPr>
              <a:t>‹#›</a:t>
            </a:fld>
            <a:endParaRPr lang="en-US"/>
          </a:p>
        </p:txBody>
      </p:sp>
    </p:spTree>
    <p:extLst>
      <p:ext uri="{BB962C8B-B14F-4D97-AF65-F5344CB8AC3E}">
        <p14:creationId xmlns:p14="http://schemas.microsoft.com/office/powerpoint/2010/main" val="37343154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SmartArt Placeholder 2"/>
          <p:cNvSpPr>
            <a:spLocks noGrp="1"/>
          </p:cNvSpPr>
          <p:nvPr>
            <p:ph type="dgm" idx="1"/>
          </p:nvPr>
        </p:nvSpPr>
        <p:spPr>
          <a:xfrm>
            <a:off x="457200" y="1600200"/>
            <a:ext cx="8229600" cy="4530725"/>
          </a:xfrm>
        </p:spPr>
        <p:txBody>
          <a:bodyPr/>
          <a:lstStyle>
            <a:lvl1pPr>
              <a:defRPr b="1" i="0">
                <a:latin typeface="Arial" panose="020B0604020202020204" pitchFamily="34" charset="0"/>
              </a:defRPr>
            </a:lvl1pPr>
          </a:lstStyle>
          <a:p>
            <a:pPr lvl="0"/>
            <a:endParaRPr lang="en-US" noProof="0" dirty="0"/>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D39D4ACC-F830-2246-A430-E7366C5849A0}" type="slidenum">
              <a:rPr lang="en-US"/>
              <a:pPr>
                <a:defRPr/>
              </a:pPr>
              <a:t>‹#›</a:t>
            </a:fld>
            <a:endParaRPr lang="en-US"/>
          </a:p>
        </p:txBody>
      </p:sp>
    </p:spTree>
    <p:extLst>
      <p:ext uri="{BB962C8B-B14F-4D97-AF65-F5344CB8AC3E}">
        <p14:creationId xmlns:p14="http://schemas.microsoft.com/office/powerpoint/2010/main" val="39392056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CE45332-D30F-3C40-AEA1-2B9B7334A520}" type="slidenum">
              <a:rPr lang="en-US" smtClean="0"/>
              <a:pPr>
                <a:defRPr/>
              </a:pPr>
              <a:t>‹#›</a:t>
            </a:fld>
            <a:endParaRPr lang="en-US" dirty="0"/>
          </a:p>
        </p:txBody>
      </p:sp>
    </p:spTree>
    <p:extLst>
      <p:ext uri="{BB962C8B-B14F-4D97-AF65-F5344CB8AC3E}">
        <p14:creationId xmlns:p14="http://schemas.microsoft.com/office/powerpoint/2010/main" val="15537062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Slide Number Placeholder 4"/>
          <p:cNvSpPr>
            <a:spLocks noGrp="1"/>
          </p:cNvSpPr>
          <p:nvPr>
            <p:ph type="sldNum" sz="quarter" idx="11"/>
          </p:nvPr>
        </p:nvSpPr>
        <p:spPr/>
        <p:txBody>
          <a:bodyPr/>
          <a:lstStyle>
            <a:lvl1pPr eaLnBrk="0" hangingPunct="0">
              <a:defRPr b="1" i="0">
                <a:latin typeface="Arial" panose="020B0604020202020204" pitchFamily="34" charset="0"/>
              </a:defRPr>
            </a:lvl1pPr>
          </a:lstStyle>
          <a:p>
            <a:pPr>
              <a:defRPr/>
            </a:pPr>
            <a:fld id="{D6FE4677-5650-EF42-8F74-B998E7FAF264}" type="slidenum">
              <a:rPr lang="en-US" smtClean="0"/>
              <a:pPr>
                <a:defRPr/>
              </a:pPr>
              <a:t>‹#›</a:t>
            </a:fld>
            <a:endParaRPr lang="en-US" dirty="0"/>
          </a:p>
        </p:txBody>
      </p:sp>
      <p:sp>
        <p:nvSpPr>
          <p:cNvPr id="6" name="Footer Placeholder 5"/>
          <p:cNvSpPr>
            <a:spLocks noGrp="1"/>
          </p:cNvSpPr>
          <p:nvPr>
            <p:ph type="ftr"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780750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457200" y="1600200"/>
            <a:ext cx="8229600" cy="4530725"/>
          </a:xfrm>
        </p:spPr>
        <p:txBody>
          <a:bodyPr/>
          <a:lstStyle>
            <a:lvl1pPr>
              <a:defRPr b="1" i="0">
                <a:latin typeface="Arial" panose="020B0604020202020204" pitchFamily="34" charset="0"/>
              </a:defRPr>
            </a:lvl1pPr>
          </a:lstStyle>
          <a:p>
            <a:pPr lvl="0"/>
            <a:endParaRPr lang="en-US" noProof="0" dirty="0"/>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8A8C56E-1484-8C4D-8674-29AFEB0A21AF}" type="slidenum">
              <a:rPr lang="en-US" smtClean="0"/>
              <a:pPr>
                <a:defRPr/>
              </a:pPr>
              <a:t>‹#›</a:t>
            </a:fld>
            <a:endParaRPr lang="en-US" dirty="0"/>
          </a:p>
        </p:txBody>
      </p:sp>
    </p:spTree>
    <p:extLst>
      <p:ext uri="{BB962C8B-B14F-4D97-AF65-F5344CB8AC3E}">
        <p14:creationId xmlns:p14="http://schemas.microsoft.com/office/powerpoint/2010/main" val="272057990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5A7AD733-BB82-9948-9CA5-D91F1A566B8C}" type="slidenum">
              <a:rPr lang="en-US" smtClean="0"/>
              <a:pPr>
                <a:defRPr/>
              </a:pPr>
              <a:t>‹#›</a:t>
            </a:fld>
            <a:endParaRPr lang="en-US" dirty="0"/>
          </a:p>
        </p:txBody>
      </p:sp>
    </p:spTree>
    <p:extLst>
      <p:ext uri="{BB962C8B-B14F-4D97-AF65-F5344CB8AC3E}">
        <p14:creationId xmlns:p14="http://schemas.microsoft.com/office/powerpoint/2010/main" val="114173267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0CFADBCB-6B49-8244-8FB8-2363C4A9B052}" type="slidenum">
              <a:rPr lang="en-US" smtClean="0"/>
              <a:pPr>
                <a:defRPr/>
              </a:pPr>
              <a:t>‹#›</a:t>
            </a:fld>
            <a:endParaRPr lang="en-US" dirty="0"/>
          </a:p>
        </p:txBody>
      </p:sp>
    </p:spTree>
    <p:extLst>
      <p:ext uri="{BB962C8B-B14F-4D97-AF65-F5344CB8AC3E}">
        <p14:creationId xmlns:p14="http://schemas.microsoft.com/office/powerpoint/2010/main" val="279065777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AB35B15E-753E-C34E-9C9D-14EF51ACD1B0}" type="slidenum">
              <a:rPr lang="en-US" smtClean="0"/>
              <a:pPr>
                <a:defRPr/>
              </a:pPr>
              <a:t>‹#›</a:t>
            </a:fld>
            <a:endParaRPr lang="en-US" dirty="0"/>
          </a:p>
        </p:txBody>
      </p:sp>
    </p:spTree>
    <p:extLst>
      <p:ext uri="{BB962C8B-B14F-4D97-AF65-F5344CB8AC3E}">
        <p14:creationId xmlns:p14="http://schemas.microsoft.com/office/powerpoint/2010/main" val="3018847756"/>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08E3451E-48C7-E345-864E-3C213BECBE40}" type="slidenum">
              <a:rPr lang="en-US" smtClean="0"/>
              <a:pPr>
                <a:defRPr/>
              </a:pPr>
              <a:t>‹#›</a:t>
            </a:fld>
            <a:endParaRPr lang="en-US" dirty="0"/>
          </a:p>
        </p:txBody>
      </p:sp>
    </p:spTree>
    <p:extLst>
      <p:ext uri="{BB962C8B-B14F-4D97-AF65-F5344CB8AC3E}">
        <p14:creationId xmlns:p14="http://schemas.microsoft.com/office/powerpoint/2010/main" val="1212406047"/>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10CB1168-B577-714E-B77A-99800AD3E210}" type="slidenum">
              <a:rPr lang="en-US" smtClean="0"/>
              <a:pPr>
                <a:defRPr/>
              </a:pPr>
              <a:t>‹#›</a:t>
            </a:fld>
            <a:endParaRPr lang="en-US" dirty="0"/>
          </a:p>
        </p:txBody>
      </p:sp>
    </p:spTree>
    <p:extLst>
      <p:ext uri="{BB962C8B-B14F-4D97-AF65-F5344CB8AC3E}">
        <p14:creationId xmlns:p14="http://schemas.microsoft.com/office/powerpoint/2010/main" val="156592752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B2807A82-78D8-904D-A8C0-F8C331319877}" type="slidenum">
              <a:rPr lang="en-US" smtClean="0"/>
              <a:pPr>
                <a:defRPr/>
              </a:pPr>
              <a:t>‹#›</a:t>
            </a:fld>
            <a:endParaRPr lang="en-US" dirty="0"/>
          </a:p>
        </p:txBody>
      </p:sp>
    </p:spTree>
    <p:extLst>
      <p:ext uri="{BB962C8B-B14F-4D97-AF65-F5344CB8AC3E}">
        <p14:creationId xmlns:p14="http://schemas.microsoft.com/office/powerpoint/2010/main" val="182448574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AB3A017B-C5A7-554A-8937-DD76EF25A1EE}" type="slidenum">
              <a:rPr lang="en-US" smtClean="0"/>
              <a:pPr>
                <a:defRPr/>
              </a:pPr>
              <a:t>‹#›</a:t>
            </a:fld>
            <a:endParaRPr lang="en-US" dirty="0"/>
          </a:p>
        </p:txBody>
      </p:sp>
    </p:spTree>
    <p:extLst>
      <p:ext uri="{BB962C8B-B14F-4D97-AF65-F5344CB8AC3E}">
        <p14:creationId xmlns:p14="http://schemas.microsoft.com/office/powerpoint/2010/main" val="3269017046"/>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698802C2-598D-2D43-AA83-D771194CDA66}" type="slidenum">
              <a:rPr lang="en-US" smtClean="0"/>
              <a:pPr>
                <a:defRPr/>
              </a:pPr>
              <a:t>‹#›</a:t>
            </a:fld>
            <a:endParaRPr lang="en-US" dirty="0"/>
          </a:p>
        </p:txBody>
      </p:sp>
    </p:spTree>
    <p:extLst>
      <p:ext uri="{BB962C8B-B14F-4D97-AF65-F5344CB8AC3E}">
        <p14:creationId xmlns:p14="http://schemas.microsoft.com/office/powerpoint/2010/main" val="31475442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BB8291AE-1C0E-2543-B75B-4D8D128CC420}" type="slidenum">
              <a:rPr lang="en-US" smtClean="0"/>
              <a:pPr>
                <a:defRPr/>
              </a:pPr>
              <a:t>‹#›</a:t>
            </a:fld>
            <a:endParaRPr lang="en-US" dirty="0"/>
          </a:p>
        </p:txBody>
      </p:sp>
    </p:spTree>
    <p:extLst>
      <p:ext uri="{BB962C8B-B14F-4D97-AF65-F5344CB8AC3E}">
        <p14:creationId xmlns:p14="http://schemas.microsoft.com/office/powerpoint/2010/main" val="2716605130"/>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EF3741E9-084A-9A4F-857A-C9F113650F5D}" type="slidenum">
              <a:rPr lang="en-US" smtClean="0"/>
              <a:pPr>
                <a:defRPr/>
              </a:pPr>
              <a:t>‹#›</a:t>
            </a:fld>
            <a:endParaRPr lang="en-US" dirty="0"/>
          </a:p>
        </p:txBody>
      </p:sp>
    </p:spTree>
    <p:extLst>
      <p:ext uri="{BB962C8B-B14F-4D97-AF65-F5344CB8AC3E}">
        <p14:creationId xmlns:p14="http://schemas.microsoft.com/office/powerpoint/2010/main" val="89976204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1422400"/>
            <a:ext cx="9147175" cy="5435600"/>
            <a:chOff x="0" y="896"/>
            <a:chExt cx="5762" cy="3424"/>
          </a:xfrm>
        </p:grpSpPr>
        <p:grpSp>
          <p:nvGrpSpPr>
            <p:cNvPr id="5" name="Group 1027"/>
            <p:cNvGrpSpPr>
              <a:grpSpLocks/>
            </p:cNvGrpSpPr>
            <p:nvPr userDrawn="1"/>
          </p:nvGrpSpPr>
          <p:grpSpPr bwMode="auto">
            <a:xfrm>
              <a:off x="20" y="896"/>
              <a:ext cx="5742" cy="3424"/>
              <a:chOff x="20" y="896"/>
              <a:chExt cx="5742" cy="3424"/>
            </a:xfrm>
          </p:grpSpPr>
          <p:sp>
            <p:nvSpPr>
              <p:cNvPr id="142" name="Freeform 1028"/>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43" name="Freeform 1029"/>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44" name="Freeform 1030"/>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45" name="Freeform 1031"/>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46" name="Freeform 1032"/>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47" name="Freeform 1033"/>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48" name="Freeform 1034"/>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49" name="Freeform 1035"/>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50" name="Freeform 1036"/>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51" name="Freeform 1037"/>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52" name="Freeform 1038"/>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53" name="Freeform 1039"/>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54" name="Freeform 1040"/>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grpSp>
        <p:grpSp>
          <p:nvGrpSpPr>
            <p:cNvPr id="6" name="Group 1041"/>
            <p:cNvGrpSpPr>
              <a:grpSpLocks/>
            </p:cNvGrpSpPr>
            <p:nvPr userDrawn="1"/>
          </p:nvGrpSpPr>
          <p:grpSpPr bwMode="auto">
            <a:xfrm>
              <a:off x="0" y="2291"/>
              <a:ext cx="1385" cy="1702"/>
              <a:chOff x="0" y="2291"/>
              <a:chExt cx="1385" cy="1702"/>
            </a:xfrm>
          </p:grpSpPr>
          <p:sp>
            <p:nvSpPr>
              <p:cNvPr id="7" name="Rectangle 1042"/>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8" name="Rectangle 1043"/>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9" name="Rectangle 1044"/>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 name="Rectangle 1045"/>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1" name="Rectangle 1046"/>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2" name="Rectangle 1047"/>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3" name="Rectangle 1048"/>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 name="Rectangle 1049"/>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5" name="Rectangle 1050"/>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6" name="Rectangle 1051"/>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7" name="Rectangle 1052"/>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8" name="Rectangle 1053"/>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9" name="Rectangle 1054"/>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 name="Rectangle 1055"/>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1" name="Rectangle 1056"/>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2" name="Rectangle 1057"/>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3" name="Rectangle 1058"/>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4" name="Rectangle 1059"/>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5" name="Rectangle 1060"/>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6" name="Rectangle 1061"/>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7" name="Rectangle 1062"/>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8" name="Rectangle 1063"/>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9" name="Rectangle 1064"/>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0" name="Rectangle 1065"/>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1" name="Rectangle 1066"/>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2" name="Rectangle 1067"/>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3" name="Rectangle 1068"/>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4" name="Rectangle 1069"/>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5" name="Rectangle 1070"/>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6" name="Rectangle 1071"/>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7" name="Rectangle 1072"/>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8" name="Rectangle 1073"/>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9" name="Rectangle 1074"/>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40" name="Rectangle 1075"/>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41" name="Rectangle 1076"/>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42" name="Rectangle 1077"/>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43" name="Rectangle 1078"/>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44" name="Rectangle 1079"/>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45" name="Rectangle 1080"/>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46" name="Rectangle 1081"/>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47" name="Rectangle 1082"/>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48" name="Rectangle 1083"/>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49" name="Rectangle 1084"/>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50" name="Rectangle 1085"/>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51" name="Rectangle 1086"/>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52" name="Rectangle 1087"/>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53" name="Rectangle 1088"/>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54" name="Rectangle 1089"/>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55" name="Rectangle 1090"/>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56" name="Rectangle 1091"/>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57" name="Rectangle 1092"/>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58" name="Rectangle 1093"/>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59" name="Rectangle 1094"/>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60" name="Rectangle 1095"/>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61" name="Rectangle 1096"/>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62" name="Rectangle 1097"/>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63" name="Rectangle 1098"/>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64" name="Rectangle 1099"/>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65" name="Rectangle 1100"/>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66" name="Rectangle 1101"/>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67" name="Rectangle 1102"/>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68" name="Rectangle 1103"/>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69" name="Rectangle 1104"/>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70" name="Freeform 1105"/>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71" name="Rectangle 1106"/>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72" name="Rectangle 1107"/>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73" name="Rectangle 1108"/>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74" name="Rectangle 1109"/>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75" name="Rectangle 1110"/>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76" name="Rectangle 1111"/>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77" name="Rectangle 1112"/>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78" name="Rectangle 1113"/>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79" name="Rectangle 1114"/>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80" name="Rectangle 1115"/>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81" name="Rectangle 1116"/>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82" name="Rectangle 1117"/>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83" name="Rectangle 1118"/>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84" name="Rectangle 1119"/>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85" name="Rectangle 1120"/>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86" name="Rectangle 1121"/>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87" name="Rectangle 1122"/>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88" name="Rectangle 1123"/>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89" name="Rectangle 1124"/>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90" name="Rectangle 1125"/>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91" name="Rectangle 1126"/>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92" name="Rectangle 1127"/>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93" name="Rectangle 1128"/>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94" name="Rectangle 1129"/>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95" name="Rectangle 1130"/>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96" name="Rectangle 1131"/>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97" name="Rectangle 1132"/>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98" name="Rectangle 1133"/>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99" name="Rectangle 1134"/>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0" name="Rectangle 1135"/>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1" name="Rectangle 1136"/>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2" name="Rectangle 1137"/>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3" name="Rectangle 1138"/>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4" name="Rectangle 1139"/>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5" name="Rectangle 1140"/>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6" name="Rectangle 1141"/>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7" name="Rectangle 1142"/>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8" name="Rectangle 1143"/>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9" name="Rectangle 1144"/>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10" name="Rectangle 1145"/>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11" name="Rectangle 1146"/>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12" name="Rectangle 1147"/>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13" name="Rectangle 1148"/>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14" name="Rectangle 1149"/>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15" name="Rectangle 1150"/>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16" name="Rectangle 1151"/>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17" name="Rectangle 1152"/>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18" name="Rectangle 1153"/>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19" name="Rectangle 1154"/>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20" name="Rectangle 1155"/>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21" name="Rectangle 1156"/>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22" name="Rectangle 1157"/>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23" name="Rectangle 1158"/>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24" name="Rectangle 1159"/>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25" name="Rectangle 1160"/>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26" name="Rectangle 1161"/>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27" name="Freeform 1162"/>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8" name="Freeform 1163"/>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9" name="Freeform 1164"/>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0" name="Freeform 1165"/>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1" name="Freeform 1166"/>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2" name="Freeform 1167"/>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3" name="Freeform 1168"/>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4" name="Freeform 1169"/>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5" name="Freeform 1170"/>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6" name="Rectangle 1171"/>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37" name="Rectangle 1172"/>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38" name="Freeform 1173"/>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9" name="Freeform 1174"/>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0" name="Freeform 1175"/>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41" name="Oval 1176"/>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b="1" i="0" dirty="0">
                  <a:latin typeface="Arial" panose="020B0604020202020204" pitchFamily="34" charset="0"/>
                  <a:ea typeface="+mn-ea"/>
                  <a:cs typeface="+mn-cs"/>
                </a:endParaRPr>
              </a:p>
            </p:txBody>
          </p:sp>
        </p:grpSp>
      </p:grpSp>
      <p:sp>
        <p:nvSpPr>
          <p:cNvPr id="430233" name="Rectangle 1177"/>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430234" name="Rectangle 1178"/>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179"/>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22" charset="-52"/>
              </a:defRPr>
            </a:lvl1pPr>
          </a:lstStyle>
          <a:p>
            <a:pPr>
              <a:defRPr/>
            </a:pPr>
            <a:endParaRPr lang="en-US"/>
          </a:p>
        </p:txBody>
      </p:sp>
      <p:sp>
        <p:nvSpPr>
          <p:cNvPr id="156" name="Rectangle 1180"/>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22" charset="-52"/>
              </a:defRPr>
            </a:lvl1pPr>
          </a:lstStyle>
          <a:p>
            <a:pPr>
              <a:defRPr/>
            </a:pPr>
            <a:endParaRPr lang="en-US"/>
          </a:p>
        </p:txBody>
      </p:sp>
      <p:sp>
        <p:nvSpPr>
          <p:cNvPr id="157" name="Rectangle 1181"/>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CBBBDC98-5415-E44F-A523-08737B583E98}" type="slidenum">
              <a:rPr lang="en-US"/>
              <a:pPr>
                <a:defRPr/>
              </a:pPr>
              <a:t>‹#›</a:t>
            </a:fld>
            <a:endParaRPr lang="en-US"/>
          </a:p>
        </p:txBody>
      </p:sp>
    </p:spTree>
    <p:extLst>
      <p:ext uri="{BB962C8B-B14F-4D97-AF65-F5344CB8AC3E}">
        <p14:creationId xmlns:p14="http://schemas.microsoft.com/office/powerpoint/2010/main" val="8875843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34DAB5C5-71B9-174E-BE12-2189E01EFFF3}" type="slidenum">
              <a:rPr lang="en-US" smtClean="0"/>
              <a:pPr>
                <a:defRPr/>
              </a:pPr>
              <a:t>‹#›</a:t>
            </a:fld>
            <a:endParaRPr lang="en-US" dirty="0"/>
          </a:p>
        </p:txBody>
      </p:sp>
    </p:spTree>
    <p:extLst>
      <p:ext uri="{BB962C8B-B14F-4D97-AF65-F5344CB8AC3E}">
        <p14:creationId xmlns:p14="http://schemas.microsoft.com/office/powerpoint/2010/main" val="135299279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1229269784"/>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3900334869"/>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1574189965"/>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2920827786"/>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3057097336"/>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3647841797"/>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1167564459"/>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2150047806"/>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21405881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7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17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8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4F8437C-B8BC-1A42-8841-4C9F7E8ABD86}" type="slidenum">
              <a:rPr lang="en-US" smtClean="0"/>
              <a:pPr>
                <a:defRPr/>
              </a:pPr>
              <a:t>‹#›</a:t>
            </a:fld>
            <a:endParaRPr lang="en-US" dirty="0"/>
          </a:p>
        </p:txBody>
      </p:sp>
    </p:spTree>
    <p:extLst>
      <p:ext uri="{BB962C8B-B14F-4D97-AF65-F5344CB8AC3E}">
        <p14:creationId xmlns:p14="http://schemas.microsoft.com/office/powerpoint/2010/main" val="89947584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636440817"/>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2466604868"/>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1806680941"/>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3540293764"/>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3865762346"/>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801616257"/>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2930708011"/>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554458305"/>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1156516156"/>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37898580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7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17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8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5B9A8B-425F-6444-8429-D593919D4B16}" type="slidenum">
              <a:rPr lang="en-US" smtClean="0"/>
              <a:pPr>
                <a:defRPr/>
              </a:pPr>
              <a:t>‹#›</a:t>
            </a:fld>
            <a:endParaRPr lang="en-US" dirty="0"/>
          </a:p>
        </p:txBody>
      </p:sp>
    </p:spTree>
    <p:extLst>
      <p:ext uri="{BB962C8B-B14F-4D97-AF65-F5344CB8AC3E}">
        <p14:creationId xmlns:p14="http://schemas.microsoft.com/office/powerpoint/2010/main" val="393515042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1718469709"/>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defTabSz="457150" eaLnBrk="1" fontAlgn="auto" hangingPunct="1">
              <a:spcBef>
                <a:spcPts val="0"/>
              </a:spcBef>
              <a:spcAft>
                <a:spcPts val="0"/>
              </a:spcAft>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50" eaLnBrk="1" fontAlgn="auto" hangingPunct="1">
              <a:spcBef>
                <a:spcPts val="0"/>
              </a:spcBef>
              <a:spcAft>
                <a:spcPts val="0"/>
              </a:spcAft>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50" eaLnBrk="1" fontAlgn="auto" hangingPunct="1">
              <a:spcBef>
                <a:spcPts val="0"/>
              </a:spcBef>
              <a:spcAft>
                <a:spcPts val="0"/>
              </a:spcAft>
              <a:defRPr/>
            </a:pPr>
            <a:fld id="{AC0D556E-1B47-E145-B343-9708077C202E}" type="slidenum">
              <a:rPr lang="en-US" smtClean="0"/>
              <a:pPr defTabSz="457150" eaLnBrk="1" fontAlgn="auto" hangingPunct="1">
                <a:spcBef>
                  <a:spcPts val="0"/>
                </a:spcBef>
                <a:spcAft>
                  <a:spcPts val="0"/>
                </a:spcAft>
                <a:defRPr/>
              </a:pPr>
              <a:t>‹#›</a:t>
            </a:fld>
            <a:endParaRPr lang="en-US" dirty="0"/>
          </a:p>
        </p:txBody>
      </p:sp>
    </p:spTree>
    <p:extLst>
      <p:ext uri="{BB962C8B-B14F-4D97-AF65-F5344CB8AC3E}">
        <p14:creationId xmlns:p14="http://schemas.microsoft.com/office/powerpoint/2010/main" val="642455367"/>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24419790"/>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87934636"/>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34543284"/>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52020549"/>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0"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33914390"/>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29402689"/>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75397505"/>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5"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4613593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7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7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18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C8779C-AA51-AD4F-A622-91E3D88521C3}" type="slidenum">
              <a:rPr lang="en-US" smtClean="0"/>
              <a:pPr>
                <a:defRPr/>
              </a:pPr>
              <a:t>‹#›</a:t>
            </a:fld>
            <a:endParaRPr lang="en-US" dirty="0"/>
          </a:p>
        </p:txBody>
      </p:sp>
    </p:spTree>
    <p:extLst>
      <p:ext uri="{BB962C8B-B14F-4D97-AF65-F5344CB8AC3E}">
        <p14:creationId xmlns:p14="http://schemas.microsoft.com/office/powerpoint/2010/main" val="7181373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86266014"/>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000000"/>
        </a:solidFill>
        <a:effectLst/>
      </p:bgPr>
    </p:bg>
    <p:spTree>
      <p:nvGrpSpPr>
        <p:cNvPr id="1" name=""/>
        <p:cNvGrpSpPr/>
        <p:nvPr/>
      </p:nvGrpSpPr>
      <p:grpSpPr>
        <a:xfrm>
          <a:off x="0" y="0"/>
          <a:ext cx="0" cy="0"/>
          <a:chOff x="0" y="0"/>
          <a:chExt cx="0" cy="0"/>
        </a:xfrm>
      </p:grpSpPr>
      <p:grpSp>
        <p:nvGrpSpPr>
          <p:cNvPr id="99" name="Group 1026"/>
          <p:cNvGrpSpPr/>
          <p:nvPr/>
        </p:nvGrpSpPr>
        <p:grpSpPr>
          <a:xfrm>
            <a:off x="0" y="3902075"/>
            <a:ext cx="3400426" cy="2949576"/>
            <a:chOff x="0" y="0"/>
            <a:chExt cx="3400425" cy="2949575"/>
          </a:xfrm>
        </p:grpSpPr>
        <p:sp>
          <p:nvSpPr>
            <p:cNvPr id="92"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93"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94"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95"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96"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97"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98"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grpSp>
      <p:sp>
        <p:nvSpPr>
          <p:cNvPr id="100"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62424126"/>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000000"/>
        </a:solidFill>
        <a:effectLst/>
      </p:bgPr>
    </p:bg>
    <p:spTree>
      <p:nvGrpSpPr>
        <p:cNvPr id="1" name=""/>
        <p:cNvGrpSpPr/>
        <p:nvPr/>
      </p:nvGrpSpPr>
      <p:grpSpPr>
        <a:xfrm>
          <a:off x="0" y="0"/>
          <a:ext cx="0" cy="0"/>
          <a:chOff x="0" y="0"/>
          <a:chExt cx="0" cy="0"/>
        </a:xfrm>
      </p:grpSpPr>
      <p:grpSp>
        <p:nvGrpSpPr>
          <p:cNvPr id="116" name="Group 1026"/>
          <p:cNvGrpSpPr/>
          <p:nvPr/>
        </p:nvGrpSpPr>
        <p:grpSpPr>
          <a:xfrm>
            <a:off x="0" y="3902075"/>
            <a:ext cx="3400426" cy="2949576"/>
            <a:chOff x="0" y="0"/>
            <a:chExt cx="3400425" cy="2949575"/>
          </a:xfrm>
        </p:grpSpPr>
        <p:sp>
          <p:nvSpPr>
            <p:cNvPr id="10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1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1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1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1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1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1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grpSp>
      <p:sp>
        <p:nvSpPr>
          <p:cNvPr id="117"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8"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9"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03158210"/>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000000"/>
        </a:solidFill>
        <a:effectLst/>
      </p:bgPr>
    </p:bg>
    <p:spTree>
      <p:nvGrpSpPr>
        <p:cNvPr id="1" name=""/>
        <p:cNvGrpSpPr/>
        <p:nvPr/>
      </p:nvGrpSpPr>
      <p:grpSpPr>
        <a:xfrm>
          <a:off x="0" y="0"/>
          <a:ext cx="0" cy="0"/>
          <a:chOff x="0" y="0"/>
          <a:chExt cx="0" cy="0"/>
        </a:xfrm>
      </p:grpSpPr>
      <p:grpSp>
        <p:nvGrpSpPr>
          <p:cNvPr id="133" name="Group 1026"/>
          <p:cNvGrpSpPr/>
          <p:nvPr/>
        </p:nvGrpSpPr>
        <p:grpSpPr>
          <a:xfrm>
            <a:off x="0" y="3902075"/>
            <a:ext cx="3400426" cy="2949576"/>
            <a:chOff x="0" y="0"/>
            <a:chExt cx="3400425" cy="2949575"/>
          </a:xfrm>
        </p:grpSpPr>
        <p:sp>
          <p:nvSpPr>
            <p:cNvPr id="12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2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2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2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3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3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3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grpSp>
      <p:sp>
        <p:nvSpPr>
          <p:cNvPr id="134" name="Title Text"/>
          <p:cNvSpPr txBox="1">
            <a:spLocks noGrp="1"/>
          </p:cNvSpPr>
          <p:nvPr>
            <p:ph type="title"/>
          </p:nvPr>
        </p:nvSpPr>
        <p:spPr>
          <a:xfrm>
            <a:off x="722312" y="4406900"/>
            <a:ext cx="7772401" cy="1362075"/>
          </a:xfrm>
          <a:prstGeom prst="rect">
            <a:avLst/>
          </a:prstGeom>
        </p:spPr>
        <p:txBody>
          <a:bodyPr anchor="t"/>
          <a:lstStyle>
            <a:lvl1pPr>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6"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73294523"/>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000000"/>
        </a:solidFill>
        <a:effectLst/>
      </p:bgPr>
    </p:bg>
    <p:spTree>
      <p:nvGrpSpPr>
        <p:cNvPr id="1" name=""/>
        <p:cNvGrpSpPr/>
        <p:nvPr/>
      </p:nvGrpSpPr>
      <p:grpSpPr>
        <a:xfrm>
          <a:off x="0" y="0"/>
          <a:ext cx="0" cy="0"/>
          <a:chOff x="0" y="0"/>
          <a:chExt cx="0" cy="0"/>
        </a:xfrm>
      </p:grpSpPr>
      <p:grpSp>
        <p:nvGrpSpPr>
          <p:cNvPr id="150" name="Group 1026"/>
          <p:cNvGrpSpPr/>
          <p:nvPr/>
        </p:nvGrpSpPr>
        <p:grpSpPr>
          <a:xfrm>
            <a:off x="0" y="3902075"/>
            <a:ext cx="3400426" cy="2949576"/>
            <a:chOff x="0" y="0"/>
            <a:chExt cx="3400425" cy="2949575"/>
          </a:xfrm>
        </p:grpSpPr>
        <p:sp>
          <p:nvSpPr>
            <p:cNvPr id="14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grpSp>
      <p:sp>
        <p:nvSpPr>
          <p:cNvPr id="151"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52"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3"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97556260"/>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1_Comparison">
    <p:bg>
      <p:bgPr>
        <a:solidFill>
          <a:srgbClr val="000000"/>
        </a:solidFill>
        <a:effectLst/>
      </p:bgPr>
    </p:bg>
    <p:spTree>
      <p:nvGrpSpPr>
        <p:cNvPr id="1" name=""/>
        <p:cNvGrpSpPr/>
        <p:nvPr/>
      </p:nvGrpSpPr>
      <p:grpSpPr>
        <a:xfrm>
          <a:off x="0" y="0"/>
          <a:ext cx="0" cy="0"/>
          <a:chOff x="0" y="0"/>
          <a:chExt cx="0" cy="0"/>
        </a:xfrm>
      </p:grpSpPr>
      <p:grpSp>
        <p:nvGrpSpPr>
          <p:cNvPr id="167" name="Group 1026"/>
          <p:cNvGrpSpPr/>
          <p:nvPr/>
        </p:nvGrpSpPr>
        <p:grpSpPr>
          <a:xfrm>
            <a:off x="0" y="3902075"/>
            <a:ext cx="3400426" cy="2949576"/>
            <a:chOff x="0" y="0"/>
            <a:chExt cx="3400425" cy="2949575"/>
          </a:xfrm>
        </p:grpSpPr>
        <p:sp>
          <p:nvSpPr>
            <p:cNvPr id="160"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61"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62"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63"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64"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65"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66"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grpSp>
      <p:sp>
        <p:nvSpPr>
          <p:cNvPr id="168"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0"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latin typeface="Arial"/>
                <a:ea typeface="Arial"/>
                <a:cs typeface="Arial"/>
                <a:sym typeface="Arial"/>
              </a:defRPr>
            </a:pPr>
            <a:endParaRPr dirty="0"/>
          </a:p>
        </p:txBody>
      </p:sp>
      <p:sp>
        <p:nvSpPr>
          <p:cNvPr id="171"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62788247"/>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1_Title Only">
    <p:bg>
      <p:bgPr>
        <a:solidFill>
          <a:srgbClr val="000000"/>
        </a:solidFill>
        <a:effectLst/>
      </p:bgPr>
    </p:bg>
    <p:spTree>
      <p:nvGrpSpPr>
        <p:cNvPr id="1" name=""/>
        <p:cNvGrpSpPr/>
        <p:nvPr/>
      </p:nvGrpSpPr>
      <p:grpSpPr>
        <a:xfrm>
          <a:off x="0" y="0"/>
          <a:ext cx="0" cy="0"/>
          <a:chOff x="0" y="0"/>
          <a:chExt cx="0" cy="0"/>
        </a:xfrm>
      </p:grpSpPr>
      <p:grpSp>
        <p:nvGrpSpPr>
          <p:cNvPr id="185" name="Group 1026"/>
          <p:cNvGrpSpPr/>
          <p:nvPr/>
        </p:nvGrpSpPr>
        <p:grpSpPr>
          <a:xfrm>
            <a:off x="0" y="3902075"/>
            <a:ext cx="3400426" cy="2949576"/>
            <a:chOff x="0" y="0"/>
            <a:chExt cx="3400425" cy="2949575"/>
          </a:xfrm>
        </p:grpSpPr>
        <p:sp>
          <p:nvSpPr>
            <p:cNvPr id="178"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79"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80"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81"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82"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83"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84"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grpSp>
      <p:sp>
        <p:nvSpPr>
          <p:cNvPr id="186"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87"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47832599"/>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1_Blank">
    <p:bg>
      <p:bgPr>
        <a:solidFill>
          <a:srgbClr val="000000"/>
        </a:solidFill>
        <a:effectLst/>
      </p:bgPr>
    </p:bg>
    <p:spTree>
      <p:nvGrpSpPr>
        <p:cNvPr id="1" name=""/>
        <p:cNvGrpSpPr/>
        <p:nvPr/>
      </p:nvGrpSpPr>
      <p:grpSpPr>
        <a:xfrm>
          <a:off x="0" y="0"/>
          <a:ext cx="0" cy="0"/>
          <a:chOff x="0" y="0"/>
          <a:chExt cx="0" cy="0"/>
        </a:xfrm>
      </p:grpSpPr>
      <p:grpSp>
        <p:nvGrpSpPr>
          <p:cNvPr id="201" name="Group 1026"/>
          <p:cNvGrpSpPr/>
          <p:nvPr/>
        </p:nvGrpSpPr>
        <p:grpSpPr>
          <a:xfrm>
            <a:off x="0" y="3902075"/>
            <a:ext cx="3400426" cy="2949576"/>
            <a:chOff x="0" y="0"/>
            <a:chExt cx="3400425" cy="2949575"/>
          </a:xfrm>
        </p:grpSpPr>
        <p:sp>
          <p:nvSpPr>
            <p:cNvPr id="194"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95"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96"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97"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98"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99"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200"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grpSp>
      <p:sp>
        <p:nvSpPr>
          <p:cNvPr id="202"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33650581"/>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1_Content with Caption">
    <p:bg>
      <p:bgPr>
        <a:solidFill>
          <a:srgbClr val="000000"/>
        </a:solidFill>
        <a:effectLst/>
      </p:bgPr>
    </p:bg>
    <p:spTree>
      <p:nvGrpSpPr>
        <p:cNvPr id="1" name=""/>
        <p:cNvGrpSpPr/>
        <p:nvPr/>
      </p:nvGrpSpPr>
      <p:grpSpPr>
        <a:xfrm>
          <a:off x="0" y="0"/>
          <a:ext cx="0" cy="0"/>
          <a:chOff x="0" y="0"/>
          <a:chExt cx="0" cy="0"/>
        </a:xfrm>
      </p:grpSpPr>
      <p:grpSp>
        <p:nvGrpSpPr>
          <p:cNvPr id="216" name="Group 1026"/>
          <p:cNvGrpSpPr/>
          <p:nvPr/>
        </p:nvGrpSpPr>
        <p:grpSpPr>
          <a:xfrm>
            <a:off x="0" y="3902075"/>
            <a:ext cx="3400426" cy="2949576"/>
            <a:chOff x="0" y="0"/>
            <a:chExt cx="3400425" cy="2949575"/>
          </a:xfrm>
        </p:grpSpPr>
        <p:sp>
          <p:nvSpPr>
            <p:cNvPr id="20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21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21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21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21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21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21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grpSp>
      <p:sp>
        <p:nvSpPr>
          <p:cNvPr id="217" name="Title Text"/>
          <p:cNvSpPr txBox="1">
            <a:spLocks noGrp="1"/>
          </p:cNvSpPr>
          <p:nvPr>
            <p:ph type="title"/>
          </p:nvPr>
        </p:nvSpPr>
        <p:spPr>
          <a:xfrm>
            <a:off x="457200" y="273050"/>
            <a:ext cx="3008314" cy="1162050"/>
          </a:xfrm>
          <a:prstGeom prst="rect">
            <a:avLst/>
          </a:prstGeom>
        </p:spPr>
        <p:txBody>
          <a:bodyPr anchor="b"/>
          <a:lstStyle>
            <a:lvl1pPr>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18"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9"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latin typeface="Arial"/>
                <a:ea typeface="Arial"/>
                <a:cs typeface="Arial"/>
                <a:sym typeface="Arial"/>
              </a:defRPr>
            </a:pPr>
            <a:endParaRPr dirty="0"/>
          </a:p>
        </p:txBody>
      </p:sp>
      <p:sp>
        <p:nvSpPr>
          <p:cNvPr id="220"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74217563"/>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1_Picture with Caption">
    <p:bg>
      <p:bgPr>
        <a:solidFill>
          <a:srgbClr val="000000"/>
        </a:solidFill>
        <a:effectLst/>
      </p:bgPr>
    </p:bg>
    <p:spTree>
      <p:nvGrpSpPr>
        <p:cNvPr id="1" name=""/>
        <p:cNvGrpSpPr/>
        <p:nvPr/>
      </p:nvGrpSpPr>
      <p:grpSpPr>
        <a:xfrm>
          <a:off x="0" y="0"/>
          <a:ext cx="0" cy="0"/>
          <a:chOff x="0" y="0"/>
          <a:chExt cx="0" cy="0"/>
        </a:xfrm>
      </p:grpSpPr>
      <p:grpSp>
        <p:nvGrpSpPr>
          <p:cNvPr id="234" name="Group 1026"/>
          <p:cNvGrpSpPr/>
          <p:nvPr/>
        </p:nvGrpSpPr>
        <p:grpSpPr>
          <a:xfrm>
            <a:off x="0" y="3902075"/>
            <a:ext cx="3400426" cy="2949576"/>
            <a:chOff x="0" y="0"/>
            <a:chExt cx="3400425" cy="2949575"/>
          </a:xfrm>
        </p:grpSpPr>
        <p:sp>
          <p:nvSpPr>
            <p:cNvPr id="22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22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22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23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23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23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23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grpSp>
      <p:sp>
        <p:nvSpPr>
          <p:cNvPr id="235" name="Title Text"/>
          <p:cNvSpPr txBox="1">
            <a:spLocks noGrp="1"/>
          </p:cNvSpPr>
          <p:nvPr>
            <p:ph type="title"/>
          </p:nvPr>
        </p:nvSpPr>
        <p:spPr>
          <a:xfrm>
            <a:off x="1792288" y="4800600"/>
            <a:ext cx="5486401" cy="566738"/>
          </a:xfrm>
          <a:prstGeom prst="rect">
            <a:avLst/>
          </a:prstGeom>
        </p:spPr>
        <p:txBody>
          <a:bodyPr anchor="b"/>
          <a:lstStyle>
            <a:lvl1pPr>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3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3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8"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1448324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7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17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18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B1724CF-B5D7-8446-8DB6-0F9A880FED5A}" type="slidenum">
              <a:rPr lang="en-US" smtClean="0"/>
              <a:pPr>
                <a:defRPr/>
              </a:pPr>
              <a:t>‹#›</a:t>
            </a:fld>
            <a:endParaRPr lang="en-US" dirty="0"/>
          </a:p>
        </p:txBody>
      </p:sp>
    </p:spTree>
    <p:extLst>
      <p:ext uri="{BB962C8B-B14F-4D97-AF65-F5344CB8AC3E}">
        <p14:creationId xmlns:p14="http://schemas.microsoft.com/office/powerpoint/2010/main" val="342654683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245"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24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247"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20049702"/>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254" name="Title Text"/>
          <p:cNvSpPr txBox="1">
            <a:spLocks noGrp="1"/>
          </p:cNvSpPr>
          <p:nvPr>
            <p:ph type="title"/>
          </p:nvPr>
        </p:nvSpPr>
        <p:spPr>
          <a:prstGeom prst="rect">
            <a:avLst/>
          </a:prstGeom>
        </p:spPr>
        <p:txBody>
          <a:bodyPr/>
          <a:lstStyle/>
          <a:p>
            <a:r>
              <a:t>Title Text</a:t>
            </a:r>
          </a:p>
        </p:txBody>
      </p:sp>
      <p:sp>
        <p:nvSpPr>
          <p:cNvPr id="255"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56"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38777634"/>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263"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26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65"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44793036"/>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2_Two Content">
    <p:spTree>
      <p:nvGrpSpPr>
        <p:cNvPr id="1" name=""/>
        <p:cNvGrpSpPr/>
        <p:nvPr/>
      </p:nvGrpSpPr>
      <p:grpSpPr>
        <a:xfrm>
          <a:off x="0" y="0"/>
          <a:ext cx="0" cy="0"/>
          <a:chOff x="0" y="0"/>
          <a:chExt cx="0" cy="0"/>
        </a:xfrm>
      </p:grpSpPr>
      <p:sp>
        <p:nvSpPr>
          <p:cNvPr id="272" name="Title Text"/>
          <p:cNvSpPr txBox="1">
            <a:spLocks noGrp="1"/>
          </p:cNvSpPr>
          <p:nvPr>
            <p:ph type="title"/>
          </p:nvPr>
        </p:nvSpPr>
        <p:spPr>
          <a:prstGeom prst="rect">
            <a:avLst/>
          </a:prstGeom>
        </p:spPr>
        <p:txBody>
          <a:bodyPr/>
          <a:lstStyle/>
          <a:p>
            <a:r>
              <a:t>Title Text</a:t>
            </a:r>
          </a:p>
        </p:txBody>
      </p:sp>
      <p:sp>
        <p:nvSpPr>
          <p:cNvPr id="2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74"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36062504"/>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2_Comparison">
    <p:spTree>
      <p:nvGrpSpPr>
        <p:cNvPr id="1" name=""/>
        <p:cNvGrpSpPr/>
        <p:nvPr/>
      </p:nvGrpSpPr>
      <p:grpSpPr>
        <a:xfrm>
          <a:off x="0" y="0"/>
          <a:ext cx="0" cy="0"/>
          <a:chOff x="0" y="0"/>
          <a:chExt cx="0" cy="0"/>
        </a:xfrm>
      </p:grpSpPr>
      <p:sp>
        <p:nvSpPr>
          <p:cNvPr id="281"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8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84"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95709084"/>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291" name="Title Text"/>
          <p:cNvSpPr txBox="1">
            <a:spLocks noGrp="1"/>
          </p:cNvSpPr>
          <p:nvPr>
            <p:ph type="title"/>
          </p:nvPr>
        </p:nvSpPr>
        <p:spPr>
          <a:prstGeom prst="rect">
            <a:avLst/>
          </a:prstGeom>
        </p:spPr>
        <p:txBody>
          <a:bodyPr/>
          <a:lstStyle/>
          <a:p>
            <a:r>
              <a:t>Title Text</a:t>
            </a:r>
          </a:p>
        </p:txBody>
      </p:sp>
      <p:sp>
        <p:nvSpPr>
          <p:cNvPr id="292"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17687317"/>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299"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39635421"/>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2_Content with Caption">
    <p:spTree>
      <p:nvGrpSpPr>
        <p:cNvPr id="1" name=""/>
        <p:cNvGrpSpPr/>
        <p:nvPr/>
      </p:nvGrpSpPr>
      <p:grpSpPr>
        <a:xfrm>
          <a:off x="0" y="0"/>
          <a:ext cx="0" cy="0"/>
          <a:chOff x="0" y="0"/>
          <a:chExt cx="0" cy="0"/>
        </a:xfrm>
      </p:grpSpPr>
      <p:sp>
        <p:nvSpPr>
          <p:cNvPr id="306"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07"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0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09"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73619990"/>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2_Picture with Caption">
    <p:spTree>
      <p:nvGrpSpPr>
        <p:cNvPr id="1" name=""/>
        <p:cNvGrpSpPr/>
        <p:nvPr/>
      </p:nvGrpSpPr>
      <p:grpSpPr>
        <a:xfrm>
          <a:off x="0" y="0"/>
          <a:ext cx="0" cy="0"/>
          <a:chOff x="0" y="0"/>
          <a:chExt cx="0" cy="0"/>
        </a:xfrm>
      </p:grpSpPr>
      <p:sp>
        <p:nvSpPr>
          <p:cNvPr id="316"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1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78298538"/>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000000"/>
        </a:solidFill>
        <a:effectLst/>
      </p:bgPr>
    </p:bg>
    <p:spTree>
      <p:nvGrpSpPr>
        <p:cNvPr id="1" name=""/>
        <p:cNvGrpSpPr/>
        <p:nvPr/>
      </p:nvGrpSpPr>
      <p:grpSpPr>
        <a:xfrm>
          <a:off x="0" y="0"/>
          <a:ext cx="0" cy="0"/>
          <a:chOff x="0" y="0"/>
          <a:chExt cx="0" cy="0"/>
        </a:xfrm>
      </p:grpSpPr>
      <p:grpSp>
        <p:nvGrpSpPr>
          <p:cNvPr id="333" name="Group 2"/>
          <p:cNvGrpSpPr/>
          <p:nvPr/>
        </p:nvGrpSpPr>
        <p:grpSpPr>
          <a:xfrm>
            <a:off x="0" y="3902075"/>
            <a:ext cx="3400426" cy="2949576"/>
            <a:chOff x="0" y="0"/>
            <a:chExt cx="3400425" cy="2949575"/>
          </a:xfrm>
        </p:grpSpPr>
        <p:sp>
          <p:nvSpPr>
            <p:cNvPr id="32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32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32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32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33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33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33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grpSp>
      <p:sp>
        <p:nvSpPr>
          <p:cNvPr id="334"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335"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6"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4078096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7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17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18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D21AFDE-D27D-FF42-AB3C-C5B9716B2A14}" type="slidenum">
              <a:rPr lang="en-US" smtClean="0"/>
              <a:pPr>
                <a:defRPr/>
              </a:pPr>
              <a:t>‹#›</a:t>
            </a:fld>
            <a:endParaRPr lang="en-US" dirty="0"/>
          </a:p>
        </p:txBody>
      </p:sp>
    </p:spTree>
    <p:extLst>
      <p:ext uri="{BB962C8B-B14F-4D97-AF65-F5344CB8AC3E}">
        <p14:creationId xmlns:p14="http://schemas.microsoft.com/office/powerpoint/2010/main" val="361558116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3_Section Header">
    <p:bg>
      <p:bgPr>
        <a:solidFill>
          <a:srgbClr val="000000"/>
        </a:solidFill>
        <a:effectLst/>
      </p:bgPr>
    </p:bg>
    <p:spTree>
      <p:nvGrpSpPr>
        <p:cNvPr id="1" name=""/>
        <p:cNvGrpSpPr/>
        <p:nvPr/>
      </p:nvGrpSpPr>
      <p:grpSpPr>
        <a:xfrm>
          <a:off x="0" y="0"/>
          <a:ext cx="0" cy="0"/>
          <a:chOff x="0" y="0"/>
          <a:chExt cx="0" cy="0"/>
        </a:xfrm>
      </p:grpSpPr>
      <p:grpSp>
        <p:nvGrpSpPr>
          <p:cNvPr id="350" name="Group 2"/>
          <p:cNvGrpSpPr/>
          <p:nvPr/>
        </p:nvGrpSpPr>
        <p:grpSpPr>
          <a:xfrm>
            <a:off x="0" y="3902075"/>
            <a:ext cx="3400426" cy="2949576"/>
            <a:chOff x="0" y="0"/>
            <a:chExt cx="3400425" cy="2949575"/>
          </a:xfrm>
        </p:grpSpPr>
        <p:sp>
          <p:nvSpPr>
            <p:cNvPr id="343"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344"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345"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346"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347"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34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34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grpSp>
      <p:sp>
        <p:nvSpPr>
          <p:cNvPr id="351" name="Title Text"/>
          <p:cNvSpPr txBox="1">
            <a:spLocks noGrp="1"/>
          </p:cNvSpPr>
          <p:nvPr>
            <p:ph type="title"/>
          </p:nvPr>
        </p:nvSpPr>
        <p:spPr>
          <a:xfrm>
            <a:off x="722312" y="4406900"/>
            <a:ext cx="7772401" cy="1362075"/>
          </a:xfrm>
          <a:prstGeom prst="rect">
            <a:avLst/>
          </a:prstGeom>
        </p:spPr>
        <p:txBody>
          <a:bodyPr anchor="t"/>
          <a:lstStyle>
            <a:lvl1pPr>
              <a:defRPr sz="4000" b="1" i="0" cap="all">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35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8658940"/>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3_Two Content">
    <p:bg>
      <p:bgPr>
        <a:solidFill>
          <a:srgbClr val="000000"/>
        </a:solidFill>
        <a:effectLst/>
      </p:bgPr>
    </p:bg>
    <p:spTree>
      <p:nvGrpSpPr>
        <p:cNvPr id="1" name=""/>
        <p:cNvGrpSpPr/>
        <p:nvPr/>
      </p:nvGrpSpPr>
      <p:grpSpPr>
        <a:xfrm>
          <a:off x="0" y="0"/>
          <a:ext cx="0" cy="0"/>
          <a:chOff x="0" y="0"/>
          <a:chExt cx="0" cy="0"/>
        </a:xfrm>
      </p:grpSpPr>
      <p:grpSp>
        <p:nvGrpSpPr>
          <p:cNvPr id="367" name="Group 2"/>
          <p:cNvGrpSpPr/>
          <p:nvPr/>
        </p:nvGrpSpPr>
        <p:grpSpPr>
          <a:xfrm>
            <a:off x="0" y="3902075"/>
            <a:ext cx="3400426" cy="2949576"/>
            <a:chOff x="0" y="0"/>
            <a:chExt cx="3400425" cy="2949575"/>
          </a:xfrm>
        </p:grpSpPr>
        <p:sp>
          <p:nvSpPr>
            <p:cNvPr id="36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36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36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36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36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36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36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grpSp>
      <p:sp>
        <p:nvSpPr>
          <p:cNvPr id="368"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369"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buClr>
                <a:srgbClr val="FFFFCC"/>
              </a:buClr>
              <a:buSzPct val="75000"/>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buClr>
                <a:srgbClr val="FFFFCC"/>
              </a:buClr>
              <a:buSzPct val="75000"/>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buClr>
                <a:srgbClr val="FFFFCC"/>
              </a:buClr>
              <a:buSzPct val="75000"/>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buClr>
                <a:srgbClr val="FFFFCC"/>
              </a:buClr>
              <a:buSzPct val="75000"/>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0"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01557564"/>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3_Comparison">
    <p:bg>
      <p:bgPr>
        <a:solidFill>
          <a:srgbClr val="000000"/>
        </a:solidFill>
        <a:effectLst/>
      </p:bgPr>
    </p:bg>
    <p:spTree>
      <p:nvGrpSpPr>
        <p:cNvPr id="1" name=""/>
        <p:cNvGrpSpPr/>
        <p:nvPr/>
      </p:nvGrpSpPr>
      <p:grpSpPr>
        <a:xfrm>
          <a:off x="0" y="0"/>
          <a:ext cx="0" cy="0"/>
          <a:chOff x="0" y="0"/>
          <a:chExt cx="0" cy="0"/>
        </a:xfrm>
      </p:grpSpPr>
      <p:grpSp>
        <p:nvGrpSpPr>
          <p:cNvPr id="384" name="Group 2"/>
          <p:cNvGrpSpPr/>
          <p:nvPr/>
        </p:nvGrpSpPr>
        <p:grpSpPr>
          <a:xfrm>
            <a:off x="0" y="3902075"/>
            <a:ext cx="3400426" cy="2949576"/>
            <a:chOff x="0" y="0"/>
            <a:chExt cx="3400425" cy="2949575"/>
          </a:xfrm>
        </p:grpSpPr>
        <p:sp>
          <p:nvSpPr>
            <p:cNvPr id="377"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378"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379"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380"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381"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38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38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grpSp>
      <p:sp>
        <p:nvSpPr>
          <p:cNvPr id="385"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38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pPr>
            <a:endParaRPr dirty="0"/>
          </a:p>
        </p:txBody>
      </p:sp>
      <p:sp>
        <p:nvSpPr>
          <p:cNvPr id="388"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25633408"/>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3_Title Only">
    <p:bg>
      <p:bgPr>
        <a:solidFill>
          <a:srgbClr val="000000"/>
        </a:solidFill>
        <a:effectLst/>
      </p:bgPr>
    </p:bg>
    <p:spTree>
      <p:nvGrpSpPr>
        <p:cNvPr id="1" name=""/>
        <p:cNvGrpSpPr/>
        <p:nvPr/>
      </p:nvGrpSpPr>
      <p:grpSpPr>
        <a:xfrm>
          <a:off x="0" y="0"/>
          <a:ext cx="0" cy="0"/>
          <a:chOff x="0" y="0"/>
          <a:chExt cx="0" cy="0"/>
        </a:xfrm>
      </p:grpSpPr>
      <p:grpSp>
        <p:nvGrpSpPr>
          <p:cNvPr id="402" name="Group 2"/>
          <p:cNvGrpSpPr/>
          <p:nvPr/>
        </p:nvGrpSpPr>
        <p:grpSpPr>
          <a:xfrm>
            <a:off x="0" y="3902075"/>
            <a:ext cx="3400426" cy="2949576"/>
            <a:chOff x="0" y="0"/>
            <a:chExt cx="3400425" cy="2949575"/>
          </a:xfrm>
        </p:grpSpPr>
        <p:sp>
          <p:nvSpPr>
            <p:cNvPr id="39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39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39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39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39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40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40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grpSp>
      <p:sp>
        <p:nvSpPr>
          <p:cNvPr id="403"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04"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58113414"/>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3_Blank">
    <p:bg>
      <p:bgPr>
        <a:solidFill>
          <a:srgbClr val="000000"/>
        </a:solidFill>
        <a:effectLst/>
      </p:bgPr>
    </p:bg>
    <p:spTree>
      <p:nvGrpSpPr>
        <p:cNvPr id="1" name=""/>
        <p:cNvGrpSpPr/>
        <p:nvPr/>
      </p:nvGrpSpPr>
      <p:grpSpPr>
        <a:xfrm>
          <a:off x="0" y="0"/>
          <a:ext cx="0" cy="0"/>
          <a:chOff x="0" y="0"/>
          <a:chExt cx="0" cy="0"/>
        </a:xfrm>
      </p:grpSpPr>
      <p:grpSp>
        <p:nvGrpSpPr>
          <p:cNvPr id="418" name="Group 2"/>
          <p:cNvGrpSpPr/>
          <p:nvPr/>
        </p:nvGrpSpPr>
        <p:grpSpPr>
          <a:xfrm>
            <a:off x="0" y="3902075"/>
            <a:ext cx="3400426" cy="2949576"/>
            <a:chOff x="0" y="0"/>
            <a:chExt cx="3400425" cy="2949575"/>
          </a:xfrm>
        </p:grpSpPr>
        <p:sp>
          <p:nvSpPr>
            <p:cNvPr id="411"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412"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413"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414"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415"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41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41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grpSp>
      <p:sp>
        <p:nvSpPr>
          <p:cNvPr id="419"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30612999"/>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3_Content with Caption">
    <p:bg>
      <p:bgPr>
        <a:solidFill>
          <a:srgbClr val="000000"/>
        </a:solidFill>
        <a:effectLst/>
      </p:bgPr>
    </p:bg>
    <p:spTree>
      <p:nvGrpSpPr>
        <p:cNvPr id="1" name=""/>
        <p:cNvGrpSpPr/>
        <p:nvPr/>
      </p:nvGrpSpPr>
      <p:grpSpPr>
        <a:xfrm>
          <a:off x="0" y="0"/>
          <a:ext cx="0" cy="0"/>
          <a:chOff x="0" y="0"/>
          <a:chExt cx="0" cy="0"/>
        </a:xfrm>
      </p:grpSpPr>
      <p:grpSp>
        <p:nvGrpSpPr>
          <p:cNvPr id="433" name="Group 2"/>
          <p:cNvGrpSpPr/>
          <p:nvPr/>
        </p:nvGrpSpPr>
        <p:grpSpPr>
          <a:xfrm>
            <a:off x="0" y="3902075"/>
            <a:ext cx="3400426" cy="2949576"/>
            <a:chOff x="0" y="0"/>
            <a:chExt cx="3400425" cy="2949575"/>
          </a:xfrm>
        </p:grpSpPr>
        <p:sp>
          <p:nvSpPr>
            <p:cNvPr id="42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42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42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42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43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43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43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grpSp>
      <p:sp>
        <p:nvSpPr>
          <p:cNvPr id="434" name="Title Text"/>
          <p:cNvSpPr txBox="1">
            <a:spLocks noGrp="1"/>
          </p:cNvSpPr>
          <p:nvPr>
            <p:ph type="title"/>
          </p:nvPr>
        </p:nvSpPr>
        <p:spPr>
          <a:xfrm>
            <a:off x="457200" y="273050"/>
            <a:ext cx="3008314" cy="1162050"/>
          </a:xfrm>
          <a:prstGeom prst="rect">
            <a:avLst/>
          </a:prstGeom>
        </p:spPr>
        <p:txBody>
          <a:bodyPr anchor="b"/>
          <a:lstStyle>
            <a:lvl1pPr>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3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6"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pPr>
            <a:endParaRPr dirty="0"/>
          </a:p>
        </p:txBody>
      </p:sp>
      <p:sp>
        <p:nvSpPr>
          <p:cNvPr id="437"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73658321"/>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3_Picture with Caption">
    <p:bg>
      <p:bgPr>
        <a:solidFill>
          <a:srgbClr val="000000"/>
        </a:solidFill>
        <a:effectLst/>
      </p:bgPr>
    </p:bg>
    <p:spTree>
      <p:nvGrpSpPr>
        <p:cNvPr id="1" name=""/>
        <p:cNvGrpSpPr/>
        <p:nvPr/>
      </p:nvGrpSpPr>
      <p:grpSpPr>
        <a:xfrm>
          <a:off x="0" y="0"/>
          <a:ext cx="0" cy="0"/>
          <a:chOff x="0" y="0"/>
          <a:chExt cx="0" cy="0"/>
        </a:xfrm>
      </p:grpSpPr>
      <p:grpSp>
        <p:nvGrpSpPr>
          <p:cNvPr id="451" name="Group 2"/>
          <p:cNvGrpSpPr/>
          <p:nvPr/>
        </p:nvGrpSpPr>
        <p:grpSpPr>
          <a:xfrm>
            <a:off x="0" y="3902075"/>
            <a:ext cx="3400426" cy="2949576"/>
            <a:chOff x="0" y="0"/>
            <a:chExt cx="3400425" cy="2949575"/>
          </a:xfrm>
        </p:grpSpPr>
        <p:sp>
          <p:nvSpPr>
            <p:cNvPr id="44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44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44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44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44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44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45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grpSp>
      <p:sp>
        <p:nvSpPr>
          <p:cNvPr id="452" name="Title Text"/>
          <p:cNvSpPr txBox="1">
            <a:spLocks noGrp="1"/>
          </p:cNvSpPr>
          <p:nvPr>
            <p:ph type="title"/>
          </p:nvPr>
        </p:nvSpPr>
        <p:spPr>
          <a:xfrm>
            <a:off x="1792288" y="4800600"/>
            <a:ext cx="5486401" cy="566738"/>
          </a:xfrm>
          <a:prstGeom prst="rect">
            <a:avLst/>
          </a:prstGeom>
        </p:spPr>
        <p:txBody>
          <a:bodyPr anchor="b"/>
          <a:lstStyle>
            <a:lvl1pPr>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5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5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73859990"/>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3_Title Slide">
    <p:bg>
      <p:bgPr>
        <a:solidFill>
          <a:srgbClr val="000000"/>
        </a:solidFill>
        <a:effectLst/>
      </p:bgPr>
    </p:bg>
    <p:spTree>
      <p:nvGrpSpPr>
        <p:cNvPr id="1" name=""/>
        <p:cNvGrpSpPr/>
        <p:nvPr/>
      </p:nvGrpSpPr>
      <p:grpSpPr>
        <a:xfrm>
          <a:off x="0" y="0"/>
          <a:ext cx="0" cy="0"/>
          <a:chOff x="0" y="0"/>
          <a:chExt cx="0" cy="0"/>
        </a:xfrm>
      </p:grpSpPr>
      <p:sp>
        <p:nvSpPr>
          <p:cNvPr id="479"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8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896800830"/>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4_Title and Content">
    <p:bg>
      <p:bgPr>
        <a:solidFill>
          <a:srgbClr val="000000"/>
        </a:solidFill>
        <a:effectLst/>
      </p:bgPr>
    </p:bg>
    <p:spTree>
      <p:nvGrpSpPr>
        <p:cNvPr id="1" name=""/>
        <p:cNvGrpSpPr/>
        <p:nvPr/>
      </p:nvGrpSpPr>
      <p:grpSpPr>
        <a:xfrm>
          <a:off x="0" y="0"/>
          <a:ext cx="0" cy="0"/>
          <a:chOff x="0" y="0"/>
          <a:chExt cx="0" cy="0"/>
        </a:xfrm>
      </p:grpSpPr>
      <p:sp>
        <p:nvSpPr>
          <p:cNvPr id="488" name="Title Text"/>
          <p:cNvSpPr txBox="1">
            <a:spLocks noGrp="1"/>
          </p:cNvSpPr>
          <p:nvPr>
            <p:ph type="title"/>
          </p:nvPr>
        </p:nvSpPr>
        <p:spPr>
          <a:xfrm>
            <a:off x="0" y="0"/>
            <a:ext cx="91440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89"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Font typeface="Arial"/>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Font typeface="Arial"/>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Font typeface="Arial"/>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Font typeface="Arial"/>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90"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803606882"/>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4_Section Header">
    <p:bg>
      <p:bgPr>
        <a:solidFill>
          <a:srgbClr val="000000"/>
        </a:solidFill>
        <a:effectLst/>
      </p:bgPr>
    </p:bg>
    <p:spTree>
      <p:nvGrpSpPr>
        <p:cNvPr id="1" name=""/>
        <p:cNvGrpSpPr/>
        <p:nvPr/>
      </p:nvGrpSpPr>
      <p:grpSpPr>
        <a:xfrm>
          <a:off x="0" y="0"/>
          <a:ext cx="0" cy="0"/>
          <a:chOff x="0" y="0"/>
          <a:chExt cx="0" cy="0"/>
        </a:xfrm>
      </p:grpSpPr>
      <p:sp>
        <p:nvSpPr>
          <p:cNvPr id="497"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9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99"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15104734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7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17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18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E391683-F7E3-894A-909B-725A106EF7A0}" type="slidenum">
              <a:rPr lang="en-US" smtClean="0"/>
              <a:pPr>
                <a:defRPr/>
              </a:pPr>
              <a:t>‹#›</a:t>
            </a:fld>
            <a:endParaRPr lang="en-US" dirty="0"/>
          </a:p>
        </p:txBody>
      </p:sp>
    </p:spTree>
    <p:extLst>
      <p:ext uri="{BB962C8B-B14F-4D97-AF65-F5344CB8AC3E}">
        <p14:creationId xmlns:p14="http://schemas.microsoft.com/office/powerpoint/2010/main" val="233944314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4_Two Content">
    <p:bg>
      <p:bgPr>
        <a:solidFill>
          <a:srgbClr val="000000"/>
        </a:solidFill>
        <a:effectLst/>
      </p:bgPr>
    </p:bg>
    <p:spTree>
      <p:nvGrpSpPr>
        <p:cNvPr id="1" name=""/>
        <p:cNvGrpSpPr/>
        <p:nvPr/>
      </p:nvGrpSpPr>
      <p:grpSpPr>
        <a:xfrm>
          <a:off x="0" y="0"/>
          <a:ext cx="0" cy="0"/>
          <a:chOff x="0" y="0"/>
          <a:chExt cx="0" cy="0"/>
        </a:xfrm>
      </p:grpSpPr>
      <p:sp>
        <p:nvSpPr>
          <p:cNvPr id="506" name="Title Text"/>
          <p:cNvSpPr txBox="1">
            <a:spLocks noGrp="1"/>
          </p:cNvSpPr>
          <p:nvPr>
            <p:ph type="title"/>
          </p:nvPr>
        </p:nvSpPr>
        <p:spPr>
          <a:xfrm>
            <a:off x="0" y="0"/>
            <a:ext cx="91440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07"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buFont typeface="Arial"/>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buFont typeface="Arial"/>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buFont typeface="Arial"/>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buFont typeface="Arial"/>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08"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229787464"/>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4_Comparison">
    <p:bg>
      <p:bgPr>
        <a:solidFill>
          <a:srgbClr val="000000"/>
        </a:solidFill>
        <a:effectLst/>
      </p:bgPr>
    </p:bg>
    <p:spTree>
      <p:nvGrpSpPr>
        <p:cNvPr id="1" name=""/>
        <p:cNvGrpSpPr/>
        <p:nvPr/>
      </p:nvGrpSpPr>
      <p:grpSpPr>
        <a:xfrm>
          <a:off x="0" y="0"/>
          <a:ext cx="0" cy="0"/>
          <a:chOff x="0" y="0"/>
          <a:chExt cx="0" cy="0"/>
        </a:xfrm>
      </p:grpSpPr>
      <p:sp>
        <p:nvSpPr>
          <p:cNvPr id="515" name="Title Text"/>
          <p:cNvSpPr txBox="1">
            <a:spLocks noGrp="1"/>
          </p:cNvSpPr>
          <p:nvPr>
            <p:ph type="title"/>
          </p:nvPr>
        </p:nvSpPr>
        <p:spPr>
          <a:xfrm>
            <a:off x="0" y="0"/>
            <a:ext cx="91440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1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1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latin typeface="Arial"/>
                <a:ea typeface="Arial"/>
                <a:cs typeface="Arial"/>
                <a:sym typeface="Arial"/>
              </a:defRPr>
            </a:pPr>
            <a:endParaRPr dirty="0"/>
          </a:p>
        </p:txBody>
      </p:sp>
      <p:sp>
        <p:nvSpPr>
          <p:cNvPr id="518"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515610217"/>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4_Title Only">
    <p:bg>
      <p:bgPr>
        <a:solidFill>
          <a:srgbClr val="000000"/>
        </a:solidFill>
        <a:effectLst/>
      </p:bgPr>
    </p:bg>
    <p:spTree>
      <p:nvGrpSpPr>
        <p:cNvPr id="1" name=""/>
        <p:cNvGrpSpPr/>
        <p:nvPr/>
      </p:nvGrpSpPr>
      <p:grpSpPr>
        <a:xfrm>
          <a:off x="0" y="0"/>
          <a:ext cx="0" cy="0"/>
          <a:chOff x="0" y="0"/>
          <a:chExt cx="0" cy="0"/>
        </a:xfrm>
      </p:grpSpPr>
      <p:sp>
        <p:nvSpPr>
          <p:cNvPr id="525" name="Title Text"/>
          <p:cNvSpPr txBox="1">
            <a:spLocks noGrp="1"/>
          </p:cNvSpPr>
          <p:nvPr>
            <p:ph type="title"/>
          </p:nvPr>
        </p:nvSpPr>
        <p:spPr>
          <a:xfrm>
            <a:off x="0" y="0"/>
            <a:ext cx="91440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26"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851370910"/>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Title Only 0">
    <p:bg>
      <p:bgPr>
        <a:solidFill>
          <a:srgbClr val="000000"/>
        </a:solidFill>
        <a:effectLst/>
      </p:bgPr>
    </p:bg>
    <p:spTree>
      <p:nvGrpSpPr>
        <p:cNvPr id="1" name=""/>
        <p:cNvGrpSpPr/>
        <p:nvPr/>
      </p:nvGrpSpPr>
      <p:grpSpPr>
        <a:xfrm>
          <a:off x="0" y="0"/>
          <a:ext cx="0" cy="0"/>
          <a:chOff x="0" y="0"/>
          <a:chExt cx="0" cy="0"/>
        </a:xfrm>
      </p:grpSpPr>
      <p:sp>
        <p:nvSpPr>
          <p:cNvPr id="533" name="Title Text"/>
          <p:cNvSpPr txBox="1">
            <a:spLocks noGrp="1"/>
          </p:cNvSpPr>
          <p:nvPr>
            <p:ph type="title"/>
          </p:nvPr>
        </p:nvSpPr>
        <p:spPr>
          <a:xfrm>
            <a:off x="0" y="0"/>
            <a:ext cx="91440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34"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266817197"/>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4_Blank">
    <p:bg>
      <p:bgPr>
        <a:solidFill>
          <a:srgbClr val="000000"/>
        </a:solidFill>
        <a:effectLst/>
      </p:bgPr>
    </p:bg>
    <p:spTree>
      <p:nvGrpSpPr>
        <p:cNvPr id="1" name=""/>
        <p:cNvGrpSpPr/>
        <p:nvPr/>
      </p:nvGrpSpPr>
      <p:grpSpPr>
        <a:xfrm>
          <a:off x="0" y="0"/>
          <a:ext cx="0" cy="0"/>
          <a:chOff x="0" y="0"/>
          <a:chExt cx="0" cy="0"/>
        </a:xfrm>
      </p:grpSpPr>
      <p:sp>
        <p:nvSpPr>
          <p:cNvPr id="54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943254692"/>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548"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49"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Font typeface="Arial"/>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Font typeface="Arial"/>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Font typeface="Arial"/>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Font typeface="Arial"/>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50"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latin typeface="Arial"/>
                <a:ea typeface="Arial"/>
                <a:cs typeface="Arial"/>
                <a:sym typeface="Arial"/>
              </a:defRPr>
            </a:pPr>
            <a:endParaRPr dirty="0"/>
          </a:p>
        </p:txBody>
      </p:sp>
      <p:sp>
        <p:nvSpPr>
          <p:cNvPr id="55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967772895"/>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58"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5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6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6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321649637"/>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568"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56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570"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72110122"/>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577" name="Title Text"/>
          <p:cNvSpPr txBox="1">
            <a:spLocks noGrp="1"/>
          </p:cNvSpPr>
          <p:nvPr>
            <p:ph type="title"/>
          </p:nvPr>
        </p:nvSpPr>
        <p:spPr>
          <a:prstGeom prst="rect">
            <a:avLst/>
          </a:prstGeom>
        </p:spPr>
        <p:txBody>
          <a:bodyPr/>
          <a:lstStyle/>
          <a:p>
            <a:r>
              <a:t>Title Text</a:t>
            </a:r>
          </a:p>
        </p:txBody>
      </p:sp>
      <p:sp>
        <p:nvSpPr>
          <p:cNvPr id="578"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79"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22695884"/>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586"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58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588"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6863511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E75323-E9F4-A144-8F75-DEB940DF93D8}" type="slidenum">
              <a:rPr lang="en-US" smtClean="0"/>
              <a:pPr>
                <a:defRPr/>
              </a:pPr>
              <a:t>‹#›</a:t>
            </a:fld>
            <a:endParaRPr lang="en-US" dirty="0"/>
          </a:p>
        </p:txBody>
      </p:sp>
    </p:spTree>
    <p:extLst>
      <p:ext uri="{BB962C8B-B14F-4D97-AF65-F5344CB8AC3E}">
        <p14:creationId xmlns:p14="http://schemas.microsoft.com/office/powerpoint/2010/main" val="2058252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7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7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18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87151F9-35CB-AA46-B351-959CEE503F4F}" type="slidenum">
              <a:rPr lang="en-US" smtClean="0"/>
              <a:pPr>
                <a:defRPr/>
              </a:pPr>
              <a:t>‹#›</a:t>
            </a:fld>
            <a:endParaRPr lang="en-US" dirty="0"/>
          </a:p>
        </p:txBody>
      </p:sp>
    </p:spTree>
    <p:extLst>
      <p:ext uri="{BB962C8B-B14F-4D97-AF65-F5344CB8AC3E}">
        <p14:creationId xmlns:p14="http://schemas.microsoft.com/office/powerpoint/2010/main" val="25073577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595" name="Title Text"/>
          <p:cNvSpPr txBox="1">
            <a:spLocks noGrp="1"/>
          </p:cNvSpPr>
          <p:nvPr>
            <p:ph type="title"/>
          </p:nvPr>
        </p:nvSpPr>
        <p:spPr>
          <a:prstGeom prst="rect">
            <a:avLst/>
          </a:prstGeom>
        </p:spPr>
        <p:txBody>
          <a:bodyPr/>
          <a:lstStyle/>
          <a:p>
            <a:r>
              <a:t>Title Text</a:t>
            </a:r>
          </a:p>
        </p:txBody>
      </p:sp>
      <p:sp>
        <p:nvSpPr>
          <p:cNvPr id="59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97"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68130368"/>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5_Comparison">
    <p:spTree>
      <p:nvGrpSpPr>
        <p:cNvPr id="1" name=""/>
        <p:cNvGrpSpPr/>
        <p:nvPr/>
      </p:nvGrpSpPr>
      <p:grpSpPr>
        <a:xfrm>
          <a:off x="0" y="0"/>
          <a:ext cx="0" cy="0"/>
          <a:chOff x="0" y="0"/>
          <a:chExt cx="0" cy="0"/>
        </a:xfrm>
      </p:grpSpPr>
      <p:sp>
        <p:nvSpPr>
          <p:cNvPr id="604"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0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07"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34703759"/>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5_Title Only">
    <p:spTree>
      <p:nvGrpSpPr>
        <p:cNvPr id="1" name=""/>
        <p:cNvGrpSpPr/>
        <p:nvPr/>
      </p:nvGrpSpPr>
      <p:grpSpPr>
        <a:xfrm>
          <a:off x="0" y="0"/>
          <a:ext cx="0" cy="0"/>
          <a:chOff x="0" y="0"/>
          <a:chExt cx="0" cy="0"/>
        </a:xfrm>
      </p:grpSpPr>
      <p:sp>
        <p:nvSpPr>
          <p:cNvPr id="614" name="Title Text"/>
          <p:cNvSpPr txBox="1">
            <a:spLocks noGrp="1"/>
          </p:cNvSpPr>
          <p:nvPr>
            <p:ph type="title"/>
          </p:nvPr>
        </p:nvSpPr>
        <p:spPr>
          <a:prstGeom prst="rect">
            <a:avLst/>
          </a:prstGeom>
        </p:spPr>
        <p:txBody>
          <a:bodyPr/>
          <a:lstStyle/>
          <a:p>
            <a:r>
              <a:t>Title Text</a:t>
            </a:r>
          </a:p>
        </p:txBody>
      </p:sp>
      <p:sp>
        <p:nvSpPr>
          <p:cNvPr id="615"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88582851"/>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622"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52761491"/>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629"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630"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3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632"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57089835"/>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5_Picture with Caption">
    <p:spTree>
      <p:nvGrpSpPr>
        <p:cNvPr id="1" name=""/>
        <p:cNvGrpSpPr/>
        <p:nvPr/>
      </p:nvGrpSpPr>
      <p:grpSpPr>
        <a:xfrm>
          <a:off x="0" y="0"/>
          <a:ext cx="0" cy="0"/>
          <a:chOff x="0" y="0"/>
          <a:chExt cx="0" cy="0"/>
        </a:xfrm>
      </p:grpSpPr>
      <p:sp>
        <p:nvSpPr>
          <p:cNvPr id="639"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64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4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642"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73187407"/>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5_Title Slide">
    <p:bg>
      <p:bgPr>
        <a:solidFill>
          <a:srgbClr val="000000"/>
        </a:solidFill>
        <a:effectLst/>
      </p:bgPr>
    </p:bg>
    <p:spTree>
      <p:nvGrpSpPr>
        <p:cNvPr id="1" name=""/>
        <p:cNvGrpSpPr/>
        <p:nvPr/>
      </p:nvGrpSpPr>
      <p:grpSpPr>
        <a:xfrm>
          <a:off x="0" y="0"/>
          <a:ext cx="0" cy="0"/>
          <a:chOff x="0" y="0"/>
          <a:chExt cx="0" cy="0"/>
        </a:xfrm>
      </p:grpSpPr>
      <p:sp>
        <p:nvSpPr>
          <p:cNvPr id="649"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5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51"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40020647"/>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6_Title and Content">
    <p:bg>
      <p:bgPr>
        <a:solidFill>
          <a:srgbClr val="000000"/>
        </a:solidFill>
        <a:effectLst/>
      </p:bgPr>
    </p:bg>
    <p:spTree>
      <p:nvGrpSpPr>
        <p:cNvPr id="1" name=""/>
        <p:cNvGrpSpPr/>
        <p:nvPr/>
      </p:nvGrpSpPr>
      <p:grpSpPr>
        <a:xfrm>
          <a:off x="0" y="0"/>
          <a:ext cx="0" cy="0"/>
          <a:chOff x="0" y="0"/>
          <a:chExt cx="0" cy="0"/>
        </a:xfrm>
      </p:grpSpPr>
      <p:sp>
        <p:nvSpPr>
          <p:cNvPr id="658" name="Title Text"/>
          <p:cNvSpPr txBox="1">
            <a:spLocks noGrp="1"/>
          </p:cNvSpPr>
          <p:nvPr>
            <p:ph type="title"/>
          </p:nvPr>
        </p:nvSpPr>
        <p:spPr>
          <a:xfrm>
            <a:off x="37727" y="44623"/>
            <a:ext cx="9070777"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59"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60"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11134522"/>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6_Section Header">
    <p:bg>
      <p:bgPr>
        <a:solidFill>
          <a:srgbClr val="000000"/>
        </a:solidFill>
        <a:effectLst/>
      </p:bgPr>
    </p:bg>
    <p:spTree>
      <p:nvGrpSpPr>
        <p:cNvPr id="1" name=""/>
        <p:cNvGrpSpPr/>
        <p:nvPr/>
      </p:nvGrpSpPr>
      <p:grpSpPr>
        <a:xfrm>
          <a:off x="0" y="0"/>
          <a:ext cx="0" cy="0"/>
          <a:chOff x="0" y="0"/>
          <a:chExt cx="0" cy="0"/>
        </a:xfrm>
      </p:grpSpPr>
      <p:sp>
        <p:nvSpPr>
          <p:cNvPr id="667"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6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69"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40353202"/>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6_Two Content">
    <p:bg>
      <p:bgPr>
        <a:solidFill>
          <a:srgbClr val="000000"/>
        </a:solidFill>
        <a:effectLst/>
      </p:bgPr>
    </p:bg>
    <p:spTree>
      <p:nvGrpSpPr>
        <p:cNvPr id="1" name=""/>
        <p:cNvGrpSpPr/>
        <p:nvPr/>
      </p:nvGrpSpPr>
      <p:grpSpPr>
        <a:xfrm>
          <a:off x="0" y="0"/>
          <a:ext cx="0" cy="0"/>
          <a:chOff x="0" y="0"/>
          <a:chExt cx="0" cy="0"/>
        </a:xfrm>
      </p:grpSpPr>
      <p:sp>
        <p:nvSpPr>
          <p:cNvPr id="676" name="Title Text"/>
          <p:cNvSpPr txBox="1">
            <a:spLocks noGrp="1"/>
          </p:cNvSpPr>
          <p:nvPr>
            <p:ph type="title"/>
          </p:nvPr>
        </p:nvSpPr>
        <p:spPr>
          <a:xfrm>
            <a:off x="37727" y="44623"/>
            <a:ext cx="9070777"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7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78"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68714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7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7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18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2D2E51-259D-2149-A663-1DED0BB4F5A5}" type="slidenum">
              <a:rPr lang="en-US" smtClean="0"/>
              <a:pPr>
                <a:defRPr/>
              </a:pPr>
              <a:t>‹#›</a:t>
            </a:fld>
            <a:endParaRPr lang="en-US" dirty="0"/>
          </a:p>
        </p:txBody>
      </p:sp>
    </p:spTree>
    <p:extLst>
      <p:ext uri="{BB962C8B-B14F-4D97-AF65-F5344CB8AC3E}">
        <p14:creationId xmlns:p14="http://schemas.microsoft.com/office/powerpoint/2010/main" val="308513724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6_Comparison">
    <p:bg>
      <p:bgPr>
        <a:solidFill>
          <a:srgbClr val="000000"/>
        </a:solidFill>
        <a:effectLst/>
      </p:bgPr>
    </p:bg>
    <p:spTree>
      <p:nvGrpSpPr>
        <p:cNvPr id="1" name=""/>
        <p:cNvGrpSpPr/>
        <p:nvPr/>
      </p:nvGrpSpPr>
      <p:grpSpPr>
        <a:xfrm>
          <a:off x="0" y="0"/>
          <a:ext cx="0" cy="0"/>
          <a:chOff x="0" y="0"/>
          <a:chExt cx="0" cy="0"/>
        </a:xfrm>
      </p:grpSpPr>
      <p:sp>
        <p:nvSpPr>
          <p:cNvPr id="685"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8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latin typeface="Arial"/>
                <a:ea typeface="Arial"/>
                <a:cs typeface="Arial"/>
                <a:sym typeface="Arial"/>
              </a:defRPr>
            </a:pPr>
            <a:endParaRPr dirty="0"/>
          </a:p>
        </p:txBody>
      </p:sp>
      <p:sp>
        <p:nvSpPr>
          <p:cNvPr id="688"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91451537"/>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6_Title Only">
    <p:bg>
      <p:bgPr>
        <a:solidFill>
          <a:srgbClr val="000000"/>
        </a:solidFill>
        <a:effectLst/>
      </p:bgPr>
    </p:bg>
    <p:spTree>
      <p:nvGrpSpPr>
        <p:cNvPr id="1" name=""/>
        <p:cNvGrpSpPr/>
        <p:nvPr/>
      </p:nvGrpSpPr>
      <p:grpSpPr>
        <a:xfrm>
          <a:off x="0" y="0"/>
          <a:ext cx="0" cy="0"/>
          <a:chOff x="0" y="0"/>
          <a:chExt cx="0" cy="0"/>
        </a:xfrm>
      </p:grpSpPr>
      <p:sp>
        <p:nvSpPr>
          <p:cNvPr id="695" name="Title Text"/>
          <p:cNvSpPr txBox="1">
            <a:spLocks noGrp="1"/>
          </p:cNvSpPr>
          <p:nvPr>
            <p:ph type="title"/>
          </p:nvPr>
        </p:nvSpPr>
        <p:spPr>
          <a:xfrm>
            <a:off x="37727" y="44623"/>
            <a:ext cx="9070777"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96"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55228672"/>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6_Blank">
    <p:bg>
      <p:bgPr>
        <a:solidFill>
          <a:srgbClr val="000000"/>
        </a:solidFill>
        <a:effectLst/>
      </p:bgPr>
    </p:bg>
    <p:spTree>
      <p:nvGrpSpPr>
        <p:cNvPr id="1" name=""/>
        <p:cNvGrpSpPr/>
        <p:nvPr/>
      </p:nvGrpSpPr>
      <p:grpSpPr>
        <a:xfrm>
          <a:off x="0" y="0"/>
          <a:ext cx="0" cy="0"/>
          <a:chOff x="0" y="0"/>
          <a:chExt cx="0" cy="0"/>
        </a:xfrm>
      </p:grpSpPr>
      <p:sp>
        <p:nvSpPr>
          <p:cNvPr id="703"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68304739"/>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710"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11"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12"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latin typeface="Arial"/>
                <a:ea typeface="Arial"/>
                <a:cs typeface="Arial"/>
                <a:sym typeface="Arial"/>
              </a:defRPr>
            </a:pPr>
            <a:endParaRPr dirty="0"/>
          </a:p>
        </p:txBody>
      </p:sp>
      <p:sp>
        <p:nvSpPr>
          <p:cNvPr id="713"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87529940"/>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720"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2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2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23"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68801562"/>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Title and 4 Content">
    <p:bg>
      <p:bgPr>
        <a:solidFill>
          <a:srgbClr val="000000"/>
        </a:solidFill>
        <a:effectLst/>
      </p:bgPr>
    </p:bg>
    <p:spTree>
      <p:nvGrpSpPr>
        <p:cNvPr id="1" name=""/>
        <p:cNvGrpSpPr/>
        <p:nvPr/>
      </p:nvGrpSpPr>
      <p:grpSpPr>
        <a:xfrm>
          <a:off x="0" y="0"/>
          <a:ext cx="0" cy="0"/>
          <a:chOff x="0" y="0"/>
          <a:chExt cx="0" cy="0"/>
        </a:xfrm>
      </p:grpSpPr>
      <p:sp>
        <p:nvSpPr>
          <p:cNvPr id="730"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31"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2"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10560930"/>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739"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40"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41"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40714573"/>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6_Title Slide">
    <p:spTree>
      <p:nvGrpSpPr>
        <p:cNvPr id="1" name=""/>
        <p:cNvGrpSpPr/>
        <p:nvPr/>
      </p:nvGrpSpPr>
      <p:grpSpPr>
        <a:xfrm>
          <a:off x="0" y="0"/>
          <a:ext cx="0" cy="0"/>
          <a:chOff x="0" y="0"/>
          <a:chExt cx="0" cy="0"/>
        </a:xfrm>
      </p:grpSpPr>
      <p:sp>
        <p:nvSpPr>
          <p:cNvPr id="748" name="Title Text"/>
          <p:cNvSpPr txBox="1">
            <a:spLocks noGrp="1"/>
          </p:cNvSpPr>
          <p:nvPr>
            <p:ph type="title"/>
          </p:nvPr>
        </p:nvSpPr>
        <p:spPr>
          <a:xfrm>
            <a:off x="685800" y="2130425"/>
            <a:ext cx="7772400" cy="1470025"/>
          </a:xfrm>
          <a:prstGeom prst="rect">
            <a:avLst/>
          </a:prstGeom>
        </p:spPr>
        <p:txBody>
          <a:bodyPr lIns="46799" tIns="46799" rIns="46799" bIns="46799"/>
          <a:lstStyle>
            <a:lvl1pPr defTabSz="449262">
              <a:lnSpc>
                <a:spcPct val="95000"/>
              </a:lnSpc>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49" name="Body Level One…"/>
          <p:cNvSpPr txBox="1">
            <a:spLocks noGrp="1"/>
          </p:cNvSpPr>
          <p:nvPr>
            <p:ph type="body" sz="quarter" idx="1"/>
          </p:nvPr>
        </p:nvSpPr>
        <p:spPr>
          <a:xfrm>
            <a:off x="1371600" y="3886200"/>
            <a:ext cx="6400800" cy="1752600"/>
          </a:xfrm>
          <a:prstGeom prst="rect">
            <a:avLst/>
          </a:prstGeom>
        </p:spPr>
        <p:txBody>
          <a:bodyPr lIns="46799" tIns="46799" rIns="46799" bIns="46799">
            <a:normAutofit/>
          </a:bodyPr>
          <a:lstStyle>
            <a:lvl1pPr marL="0" indent="0" algn="ctr" defTabSz="449262">
              <a:lnSpc>
                <a:spcPct val="95000"/>
              </a:lnSpc>
              <a:spcBef>
                <a:spcPts val="800"/>
              </a:spcBef>
              <a:buSzTx/>
              <a:buNone/>
              <a:defRPr b="1" i="0">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defTabSz="449262">
              <a:lnSpc>
                <a:spcPct val="95000"/>
              </a:lnSpc>
              <a:spcBef>
                <a:spcPts val="800"/>
              </a:spcBef>
              <a:buSzTx/>
              <a:buNone/>
              <a:defRPr b="1" i="0">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defTabSz="449262">
              <a:lnSpc>
                <a:spcPct val="95000"/>
              </a:lnSpc>
              <a:spcBef>
                <a:spcPts val="800"/>
              </a:spcBef>
              <a:buSzTx/>
              <a:buNone/>
              <a:defRPr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defTabSz="449262">
              <a:lnSpc>
                <a:spcPct val="95000"/>
              </a:lnSpc>
              <a:spcBef>
                <a:spcPts val="800"/>
              </a:spcBef>
              <a:buSzTx/>
              <a:buNone/>
              <a:defRPr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defTabSz="449262">
              <a:lnSpc>
                <a:spcPct val="95000"/>
              </a:lnSpc>
              <a:spcBef>
                <a:spcPts val="800"/>
              </a:spcBef>
              <a:buSzTx/>
              <a:buNone/>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50"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4180372"/>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7_Title and Content">
    <p:spTree>
      <p:nvGrpSpPr>
        <p:cNvPr id="1" name=""/>
        <p:cNvGrpSpPr/>
        <p:nvPr/>
      </p:nvGrpSpPr>
      <p:grpSpPr>
        <a:xfrm>
          <a:off x="0" y="0"/>
          <a:ext cx="0" cy="0"/>
          <a:chOff x="0" y="0"/>
          <a:chExt cx="0" cy="0"/>
        </a:xfrm>
      </p:grpSpPr>
      <p:sp>
        <p:nvSpPr>
          <p:cNvPr id="757"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58" name="Body Level One…"/>
          <p:cNvSpPr txBox="1">
            <a:spLocks noGrp="1"/>
          </p:cNvSpPr>
          <p:nvPr>
            <p:ph type="body" idx="1"/>
          </p:nvPr>
        </p:nvSpPr>
        <p:spPr>
          <a:xfrm>
            <a:off x="685800" y="1981200"/>
            <a:ext cx="7770814"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1pPr>
            <a:lvl2pPr marL="781957" indent="-324757"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2pPr>
            <a:lvl3pPr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3pPr>
            <a:lvl4pPr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4pPr>
            <a:lvl5pPr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59"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06783917"/>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766" name="Title Text"/>
          <p:cNvSpPr txBox="1">
            <a:spLocks noGrp="1"/>
          </p:cNvSpPr>
          <p:nvPr>
            <p:ph type="title"/>
          </p:nvPr>
        </p:nvSpPr>
        <p:spPr>
          <a:xfrm>
            <a:off x="722312" y="4406900"/>
            <a:ext cx="7772401" cy="1362075"/>
          </a:xfrm>
          <a:prstGeom prst="rect">
            <a:avLst/>
          </a:prstGeom>
        </p:spPr>
        <p:txBody>
          <a:bodyPr lIns="46799" tIns="46799" rIns="46799" bIns="46799" anchor="t"/>
          <a:lstStyle>
            <a:lvl1pPr algn="l" defTabSz="449262">
              <a:lnSpc>
                <a:spcPct val="95000"/>
              </a:lnSpc>
              <a:defRPr sz="4000" b="1" i="0" cap="a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67" name="Body Level One…"/>
          <p:cNvSpPr txBox="1">
            <a:spLocks noGrp="1"/>
          </p:cNvSpPr>
          <p:nvPr>
            <p:ph type="body" sz="quarter" idx="1"/>
          </p:nvPr>
        </p:nvSpPr>
        <p:spPr>
          <a:xfrm>
            <a:off x="722312" y="2906713"/>
            <a:ext cx="7772401" cy="1500188"/>
          </a:xfrm>
          <a:prstGeom prst="rect">
            <a:avLst/>
          </a:prstGeom>
        </p:spPr>
        <p:txBody>
          <a:bodyPr lIns="46799" tIns="46799" rIns="46799" bIns="46799" anchor="b">
            <a:normAutofit/>
          </a:bodyPr>
          <a:lstStyle>
            <a:lvl1pPr marL="0" indent="0" defTabSz="449262">
              <a:lnSpc>
                <a:spcPct val="95000"/>
              </a:lnSpc>
              <a:spcBef>
                <a:spcPts val="8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defTabSz="449262">
              <a:lnSpc>
                <a:spcPct val="95000"/>
              </a:lnSpc>
              <a:spcBef>
                <a:spcPts val="8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defTabSz="449262">
              <a:lnSpc>
                <a:spcPct val="95000"/>
              </a:lnSpc>
              <a:spcBef>
                <a:spcPts val="8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defTabSz="449262">
              <a:lnSpc>
                <a:spcPct val="95000"/>
              </a:lnSpc>
              <a:spcBef>
                <a:spcPts val="8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defTabSz="449262">
              <a:lnSpc>
                <a:spcPct val="95000"/>
              </a:lnSpc>
              <a:spcBef>
                <a:spcPts val="8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68"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7127480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7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17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8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3181226-C11A-1C45-9DB0-73504F4813E6}" type="slidenum">
              <a:rPr lang="en-US" smtClean="0"/>
              <a:pPr>
                <a:defRPr/>
              </a:pPr>
              <a:t>‹#›</a:t>
            </a:fld>
            <a:endParaRPr lang="en-US" dirty="0"/>
          </a:p>
        </p:txBody>
      </p:sp>
    </p:spTree>
    <p:extLst>
      <p:ext uri="{BB962C8B-B14F-4D97-AF65-F5344CB8AC3E}">
        <p14:creationId xmlns:p14="http://schemas.microsoft.com/office/powerpoint/2010/main" val="116717243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7_Two Content">
    <p:spTree>
      <p:nvGrpSpPr>
        <p:cNvPr id="1" name=""/>
        <p:cNvGrpSpPr/>
        <p:nvPr/>
      </p:nvGrpSpPr>
      <p:grpSpPr>
        <a:xfrm>
          <a:off x="0" y="0"/>
          <a:ext cx="0" cy="0"/>
          <a:chOff x="0" y="0"/>
          <a:chExt cx="0" cy="0"/>
        </a:xfrm>
      </p:grpSpPr>
      <p:sp>
        <p:nvSpPr>
          <p:cNvPr id="775"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76" name="Body Level One…"/>
          <p:cNvSpPr txBox="1">
            <a:spLocks noGrp="1"/>
          </p:cNvSpPr>
          <p:nvPr>
            <p:ph type="body" sz="half" idx="1"/>
          </p:nvPr>
        </p:nvSpPr>
        <p:spPr>
          <a:xfrm>
            <a:off x="685800" y="1981200"/>
            <a:ext cx="3808413"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sz="2800" b="1" i="0">
                <a:latin typeface="Arial" panose="020B0604020202020204" pitchFamily="34" charset="0"/>
                <a:ea typeface="Arial" panose="020B0604020202020204" pitchFamily="34" charset="0"/>
                <a:cs typeface="Arial" panose="020B0604020202020204" pitchFamily="34" charset="0"/>
                <a:sym typeface="Arial"/>
              </a:defRPr>
            </a:lvl1pPr>
            <a:lvl2pPr marL="788723" indent="-331523" defTabSz="449262">
              <a:lnSpc>
                <a:spcPct val="95000"/>
              </a:lnSpc>
              <a:spcBef>
                <a:spcPts val="800"/>
              </a:spcBef>
              <a:buClr>
                <a:srgbClr val="000000"/>
              </a:buClr>
              <a:buFont typeface="Times New Roman"/>
              <a:defRPr sz="2800" b="1" i="0">
                <a:latin typeface="Arial" panose="020B0604020202020204" pitchFamily="34" charset="0"/>
                <a:ea typeface="Arial" panose="020B0604020202020204" pitchFamily="34" charset="0"/>
                <a:cs typeface="Arial" panose="020B0604020202020204" pitchFamily="34" charset="0"/>
                <a:sym typeface="Arial"/>
              </a:defRPr>
            </a:lvl2pPr>
            <a:lvl3pPr marL="1234439" indent="-320039" defTabSz="449262">
              <a:lnSpc>
                <a:spcPct val="95000"/>
              </a:lnSpc>
              <a:spcBef>
                <a:spcPts val="800"/>
              </a:spcBef>
              <a:buClr>
                <a:srgbClr val="000000"/>
              </a:buClr>
              <a:buFont typeface="Times New Roman"/>
              <a:defRPr sz="2800" b="1" i="0">
                <a:latin typeface="Arial" panose="020B0604020202020204" pitchFamily="34" charset="0"/>
                <a:ea typeface="Arial" panose="020B0604020202020204" pitchFamily="34" charset="0"/>
                <a:cs typeface="Arial" panose="020B0604020202020204" pitchFamily="34" charset="0"/>
                <a:sym typeface="Arial"/>
              </a:defRPr>
            </a:lvl3pPr>
            <a:lvl4pPr marL="1727200" indent="-355600" defTabSz="449262">
              <a:lnSpc>
                <a:spcPct val="95000"/>
              </a:lnSpc>
              <a:spcBef>
                <a:spcPts val="800"/>
              </a:spcBef>
              <a:buClr>
                <a:srgbClr val="000000"/>
              </a:buClr>
              <a:buFont typeface="Times New Roman"/>
              <a:defRPr sz="2800" b="1" i="0">
                <a:latin typeface="Arial" panose="020B0604020202020204" pitchFamily="34" charset="0"/>
                <a:ea typeface="Arial" panose="020B0604020202020204" pitchFamily="34" charset="0"/>
                <a:cs typeface="Arial" panose="020B0604020202020204" pitchFamily="34" charset="0"/>
                <a:sym typeface="Arial"/>
              </a:defRPr>
            </a:lvl4pPr>
            <a:lvl5pPr marL="2184400" indent="-355600" defTabSz="449262">
              <a:lnSpc>
                <a:spcPct val="95000"/>
              </a:lnSpc>
              <a:spcBef>
                <a:spcPts val="800"/>
              </a:spcBef>
              <a:buClr>
                <a:srgbClr val="000000"/>
              </a:buClr>
              <a:buFont typeface="Times New Roman"/>
              <a:defRPr sz="28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77"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54383602"/>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7_Comparison">
    <p:spTree>
      <p:nvGrpSpPr>
        <p:cNvPr id="1" name=""/>
        <p:cNvGrpSpPr/>
        <p:nvPr/>
      </p:nvGrpSpPr>
      <p:grpSpPr>
        <a:xfrm>
          <a:off x="0" y="0"/>
          <a:ext cx="0" cy="0"/>
          <a:chOff x="0" y="0"/>
          <a:chExt cx="0" cy="0"/>
        </a:xfrm>
      </p:grpSpPr>
      <p:sp>
        <p:nvSpPr>
          <p:cNvPr id="784" name="Title Text"/>
          <p:cNvSpPr txBox="1">
            <a:spLocks noGrp="1"/>
          </p:cNvSpPr>
          <p:nvPr>
            <p:ph type="title"/>
          </p:nvPr>
        </p:nvSpPr>
        <p:spPr>
          <a:xfrm>
            <a:off x="457200" y="274638"/>
            <a:ext cx="8229600" cy="1143001"/>
          </a:xfrm>
          <a:prstGeom prst="rect">
            <a:avLst/>
          </a:prstGeom>
        </p:spPr>
        <p:txBody>
          <a:bodyPr lIns="46799" tIns="46799" rIns="46799" bIns="46799"/>
          <a:lstStyle>
            <a:lvl1pPr defTabSz="449262">
              <a:lnSpc>
                <a:spcPct val="95000"/>
              </a:lnSpc>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85" name="Body Level One…"/>
          <p:cNvSpPr txBox="1">
            <a:spLocks noGrp="1"/>
          </p:cNvSpPr>
          <p:nvPr>
            <p:ph type="body" sz="quarter" idx="1"/>
          </p:nvPr>
        </p:nvSpPr>
        <p:spPr>
          <a:xfrm>
            <a:off x="457200" y="1535112"/>
            <a:ext cx="4040188" cy="639763"/>
          </a:xfrm>
          <a:prstGeom prst="rect">
            <a:avLst/>
          </a:prstGeom>
        </p:spPr>
        <p:txBody>
          <a:bodyPr lIns="46799" tIns="46799" rIns="46799" bIns="46799" anchor="b">
            <a:normAutofit/>
          </a:bodyPr>
          <a:lstStyle>
            <a:lvl1pPr marL="0" indent="0" defTabSz="449262">
              <a:lnSpc>
                <a:spcPct val="95000"/>
              </a:lnSpc>
              <a:spcBef>
                <a:spcPts val="8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defTabSz="449262">
              <a:lnSpc>
                <a:spcPct val="95000"/>
              </a:lnSpc>
              <a:spcBef>
                <a:spcPts val="8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defTabSz="449262">
              <a:lnSpc>
                <a:spcPct val="95000"/>
              </a:lnSpc>
              <a:spcBef>
                <a:spcPts val="8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defTabSz="449262">
              <a:lnSpc>
                <a:spcPct val="95000"/>
              </a:lnSpc>
              <a:spcBef>
                <a:spcPts val="8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defTabSz="449262">
              <a:lnSpc>
                <a:spcPct val="95000"/>
              </a:lnSpc>
              <a:spcBef>
                <a:spcPts val="8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6" name="Text Placeholder 4"/>
          <p:cNvSpPr>
            <a:spLocks noGrp="1"/>
          </p:cNvSpPr>
          <p:nvPr>
            <p:ph type="body" sz="quarter" idx="21"/>
          </p:nvPr>
        </p:nvSpPr>
        <p:spPr>
          <a:xfrm>
            <a:off x="4645025" y="1535112"/>
            <a:ext cx="4041775" cy="639763"/>
          </a:xfrm>
          <a:prstGeom prst="rect">
            <a:avLst/>
          </a:prstGeom>
        </p:spPr>
        <p:txBody>
          <a:bodyPr lIns="46799" tIns="46799" rIns="46799" bIns="46799" anchor="b">
            <a:normAutofit/>
          </a:bodyPr>
          <a:lstStyle>
            <a:lvl1pPr>
              <a:defRPr b="1" i="0">
                <a:latin typeface="Arial" panose="020B0604020202020204" pitchFamily="34" charset="0"/>
                <a:cs typeface="Arial" panose="020B0604020202020204" pitchFamily="34" charset="0"/>
              </a:defRPr>
            </a:lvl1pPr>
          </a:lstStyle>
          <a:p>
            <a:pPr marL="0" indent="0" defTabSz="449262">
              <a:lnSpc>
                <a:spcPct val="95000"/>
              </a:lnSpc>
              <a:spcBef>
                <a:spcPts val="800"/>
              </a:spcBef>
              <a:buSzTx/>
              <a:buNone/>
              <a:defRPr sz="2400" b="1">
                <a:latin typeface="Arial"/>
                <a:ea typeface="Arial"/>
                <a:cs typeface="Arial"/>
                <a:sym typeface="Arial"/>
              </a:defRPr>
            </a:pPr>
            <a:endParaRPr dirty="0"/>
          </a:p>
        </p:txBody>
      </p:sp>
      <p:sp>
        <p:nvSpPr>
          <p:cNvPr id="787"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55534343"/>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7_Title Only">
    <p:spTree>
      <p:nvGrpSpPr>
        <p:cNvPr id="1" name=""/>
        <p:cNvGrpSpPr/>
        <p:nvPr/>
      </p:nvGrpSpPr>
      <p:grpSpPr>
        <a:xfrm>
          <a:off x="0" y="0"/>
          <a:ext cx="0" cy="0"/>
          <a:chOff x="0" y="0"/>
          <a:chExt cx="0" cy="0"/>
        </a:xfrm>
      </p:grpSpPr>
      <p:sp>
        <p:nvSpPr>
          <p:cNvPr id="794"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95"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5238740"/>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802"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35470745"/>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7_Content with Caption">
    <p:spTree>
      <p:nvGrpSpPr>
        <p:cNvPr id="1" name=""/>
        <p:cNvGrpSpPr/>
        <p:nvPr/>
      </p:nvGrpSpPr>
      <p:grpSpPr>
        <a:xfrm>
          <a:off x="0" y="0"/>
          <a:ext cx="0" cy="0"/>
          <a:chOff x="0" y="0"/>
          <a:chExt cx="0" cy="0"/>
        </a:xfrm>
      </p:grpSpPr>
      <p:sp>
        <p:nvSpPr>
          <p:cNvPr id="809" name="Title Text"/>
          <p:cNvSpPr txBox="1">
            <a:spLocks noGrp="1"/>
          </p:cNvSpPr>
          <p:nvPr>
            <p:ph type="title"/>
          </p:nvPr>
        </p:nvSpPr>
        <p:spPr>
          <a:xfrm>
            <a:off x="457200" y="273050"/>
            <a:ext cx="3008314" cy="1162050"/>
          </a:xfrm>
          <a:prstGeom prst="rect">
            <a:avLst/>
          </a:prstGeom>
        </p:spPr>
        <p:txBody>
          <a:bodyPr lIns="46799" tIns="46799" rIns="46799" bIns="46799" anchor="b"/>
          <a:lstStyle>
            <a:lvl1pPr algn="l" defTabSz="449262">
              <a:lnSpc>
                <a:spcPct val="95000"/>
              </a:lnSpc>
              <a:defRPr sz="2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10" name="Body Level One…"/>
          <p:cNvSpPr txBox="1">
            <a:spLocks noGrp="1"/>
          </p:cNvSpPr>
          <p:nvPr>
            <p:ph type="body" idx="1"/>
          </p:nvPr>
        </p:nvSpPr>
        <p:spPr>
          <a:xfrm>
            <a:off x="3575050" y="273050"/>
            <a:ext cx="5111750" cy="58531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1pPr>
            <a:lvl2pPr marL="781957" indent="-324757"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2pPr>
            <a:lvl3pPr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3pPr>
            <a:lvl4pPr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4pPr>
            <a:lvl5pPr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11" name="Text Placeholder 3"/>
          <p:cNvSpPr>
            <a:spLocks noGrp="1"/>
          </p:cNvSpPr>
          <p:nvPr>
            <p:ph type="body" sz="half" idx="21"/>
          </p:nvPr>
        </p:nvSpPr>
        <p:spPr>
          <a:xfrm>
            <a:off x="457199" y="1435100"/>
            <a:ext cx="3008315" cy="4691063"/>
          </a:xfrm>
          <a:prstGeom prst="rect">
            <a:avLst/>
          </a:prstGeom>
        </p:spPr>
        <p:txBody>
          <a:bodyPr lIns="46799" tIns="46799" rIns="46799" bIns="46799">
            <a:normAutofit/>
          </a:bodyPr>
          <a:lstStyle>
            <a:lvl1pPr>
              <a:defRPr b="1" i="0">
                <a:latin typeface="Arial" panose="020B0604020202020204" pitchFamily="34" charset="0"/>
                <a:cs typeface="Arial" panose="020B0604020202020204" pitchFamily="34" charset="0"/>
              </a:defRPr>
            </a:lvl1pPr>
          </a:lstStyle>
          <a:p>
            <a:pPr marL="0" indent="0" defTabSz="449262">
              <a:lnSpc>
                <a:spcPct val="95000"/>
              </a:lnSpc>
              <a:spcBef>
                <a:spcPts val="800"/>
              </a:spcBef>
              <a:buSzTx/>
              <a:buNone/>
              <a:defRPr sz="1400">
                <a:latin typeface="Arial"/>
                <a:ea typeface="Arial"/>
                <a:cs typeface="Arial"/>
                <a:sym typeface="Arial"/>
              </a:defRPr>
            </a:pPr>
            <a:endParaRPr dirty="0"/>
          </a:p>
        </p:txBody>
      </p:sp>
      <p:sp>
        <p:nvSpPr>
          <p:cNvPr id="812"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42329334"/>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7_Picture with Caption">
    <p:spTree>
      <p:nvGrpSpPr>
        <p:cNvPr id="1" name=""/>
        <p:cNvGrpSpPr/>
        <p:nvPr/>
      </p:nvGrpSpPr>
      <p:grpSpPr>
        <a:xfrm>
          <a:off x="0" y="0"/>
          <a:ext cx="0" cy="0"/>
          <a:chOff x="0" y="0"/>
          <a:chExt cx="0" cy="0"/>
        </a:xfrm>
      </p:grpSpPr>
      <p:sp>
        <p:nvSpPr>
          <p:cNvPr id="819" name="Title Text"/>
          <p:cNvSpPr txBox="1">
            <a:spLocks noGrp="1"/>
          </p:cNvSpPr>
          <p:nvPr>
            <p:ph type="title"/>
          </p:nvPr>
        </p:nvSpPr>
        <p:spPr>
          <a:xfrm>
            <a:off x="1792288" y="4800600"/>
            <a:ext cx="5486401" cy="566738"/>
          </a:xfrm>
          <a:prstGeom prst="rect">
            <a:avLst/>
          </a:prstGeom>
        </p:spPr>
        <p:txBody>
          <a:bodyPr lIns="46799" tIns="46799" rIns="46799" bIns="46799" anchor="b"/>
          <a:lstStyle>
            <a:lvl1pPr algn="l" defTabSz="449262">
              <a:lnSpc>
                <a:spcPct val="95000"/>
              </a:lnSpc>
              <a:defRPr sz="2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2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21" name="Body Level One…"/>
          <p:cNvSpPr txBox="1">
            <a:spLocks noGrp="1"/>
          </p:cNvSpPr>
          <p:nvPr>
            <p:ph type="body" sz="quarter" idx="1"/>
          </p:nvPr>
        </p:nvSpPr>
        <p:spPr>
          <a:xfrm>
            <a:off x="1792288" y="5367337"/>
            <a:ext cx="5486401" cy="804863"/>
          </a:xfrm>
          <a:prstGeom prst="rect">
            <a:avLst/>
          </a:prstGeom>
        </p:spPr>
        <p:txBody>
          <a:bodyPr lIns="46799" tIns="46799" rIns="46799" bIns="46799">
            <a:normAutofit/>
          </a:bodyPr>
          <a:lstStyle>
            <a:lvl1pPr marL="0" indent="0" defTabSz="449262">
              <a:lnSpc>
                <a:spcPct val="95000"/>
              </a:lnSpc>
              <a:spcBef>
                <a:spcPts val="8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defTabSz="449262">
              <a:lnSpc>
                <a:spcPct val="95000"/>
              </a:lnSpc>
              <a:spcBef>
                <a:spcPts val="8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defTabSz="449262">
              <a:lnSpc>
                <a:spcPct val="95000"/>
              </a:lnSpc>
              <a:spcBef>
                <a:spcPts val="8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defTabSz="449262">
              <a:lnSpc>
                <a:spcPct val="95000"/>
              </a:lnSpc>
              <a:spcBef>
                <a:spcPts val="8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defTabSz="449262">
              <a:lnSpc>
                <a:spcPct val="95000"/>
              </a:lnSpc>
              <a:spcBef>
                <a:spcPts val="8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22"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45142690"/>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8_Blank">
    <p:spTree>
      <p:nvGrpSpPr>
        <p:cNvPr id="1" name=""/>
        <p:cNvGrpSpPr/>
        <p:nvPr/>
      </p:nvGrpSpPr>
      <p:grpSpPr>
        <a:xfrm>
          <a:off x="0" y="0"/>
          <a:ext cx="0" cy="0"/>
          <a:chOff x="0" y="0"/>
          <a:chExt cx="0" cy="0"/>
        </a:xfrm>
      </p:grpSpPr>
      <p:sp>
        <p:nvSpPr>
          <p:cNvPr id="829"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16567096"/>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8_Title and Content">
    <p:spTree>
      <p:nvGrpSpPr>
        <p:cNvPr id="1" name=""/>
        <p:cNvGrpSpPr/>
        <p:nvPr/>
      </p:nvGrpSpPr>
      <p:grpSpPr>
        <a:xfrm>
          <a:off x="0" y="0"/>
          <a:ext cx="0" cy="0"/>
          <a:chOff x="0" y="0"/>
          <a:chExt cx="0" cy="0"/>
        </a:xfrm>
      </p:grpSpPr>
      <p:sp>
        <p:nvSpPr>
          <p:cNvPr id="836" name="Title Text"/>
          <p:cNvSpPr txBox="1">
            <a:spLocks noGrp="1"/>
          </p:cNvSpPr>
          <p:nvPr>
            <p:ph type="title"/>
          </p:nvPr>
        </p:nvSpPr>
        <p:spPr>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37"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38"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38056669"/>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9_Blank">
    <p:spTree>
      <p:nvGrpSpPr>
        <p:cNvPr id="1" name=""/>
        <p:cNvGrpSpPr/>
        <p:nvPr/>
      </p:nvGrpSpPr>
      <p:grpSpPr>
        <a:xfrm>
          <a:off x="0" y="0"/>
          <a:ext cx="0" cy="0"/>
          <a:chOff x="0" y="0"/>
          <a:chExt cx="0" cy="0"/>
        </a:xfrm>
      </p:grpSpPr>
      <p:sp>
        <p:nvSpPr>
          <p:cNvPr id="845"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71024741"/>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7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52"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5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54"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323884570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7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17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8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CAE98A5-7759-9A4B-8239-F7B5C23059B1}" type="slidenum">
              <a:rPr lang="en-US" smtClean="0"/>
              <a:pPr>
                <a:defRPr/>
              </a:pPr>
              <a:t>‹#›</a:t>
            </a:fld>
            <a:endParaRPr lang="en-US" dirty="0"/>
          </a:p>
        </p:txBody>
      </p:sp>
    </p:spTree>
    <p:extLst>
      <p:ext uri="{BB962C8B-B14F-4D97-AF65-F5344CB8AC3E}">
        <p14:creationId xmlns:p14="http://schemas.microsoft.com/office/powerpoint/2010/main" val="68321341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9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61"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62" name="Body Level One…"/>
          <p:cNvSpPr txBox="1">
            <a:spLocks noGrp="1"/>
          </p:cNvSpPr>
          <p:nvPr>
            <p:ph type="body" idx="1"/>
          </p:nvPr>
        </p:nvSpPr>
        <p:spPr>
          <a:xfrm>
            <a:off x="457200" y="1600200"/>
            <a:ext cx="8229600" cy="4525963"/>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63"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4274193121"/>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8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0"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7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72"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2924240191"/>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8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9"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80"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81"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1828811281"/>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8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88"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8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0"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latin typeface="Arial"/>
                <a:ea typeface="Arial"/>
                <a:cs typeface="Arial"/>
                <a:sym typeface="Arial"/>
              </a:defRPr>
            </a:pPr>
            <a:endParaRPr dirty="0"/>
          </a:p>
        </p:txBody>
      </p:sp>
      <p:sp>
        <p:nvSpPr>
          <p:cNvPr id="891"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3177553120"/>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8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98"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99"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950349463"/>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10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06"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1081762553"/>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8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13" name="Title Text"/>
          <p:cNvSpPr txBox="1">
            <a:spLocks noGrp="1"/>
          </p:cNvSpPr>
          <p:nvPr>
            <p:ph type="title"/>
          </p:nvPr>
        </p:nvSpPr>
        <p:spPr>
          <a:xfrm>
            <a:off x="457200" y="273050"/>
            <a:ext cx="3008314" cy="1162050"/>
          </a:xfrm>
          <a:prstGeom prst="rect">
            <a:avLst/>
          </a:prstGeom>
        </p:spPr>
        <p:txBody>
          <a:bodyPr anchor="b"/>
          <a:lstStyle>
            <a:lvl1pPr algn="l">
              <a:defRPr sz="2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914"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15"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latin typeface="Arial"/>
                <a:ea typeface="Arial"/>
                <a:cs typeface="Arial"/>
                <a:sym typeface="Arial"/>
              </a:defRPr>
            </a:pPr>
            <a:endParaRPr dirty="0"/>
          </a:p>
        </p:txBody>
      </p:sp>
      <p:sp>
        <p:nvSpPr>
          <p:cNvPr id="916"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2045280393"/>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8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23"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92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2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26"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1060642889"/>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11_Blank">
    <p:spTree>
      <p:nvGrpSpPr>
        <p:cNvPr id="1" name=""/>
        <p:cNvGrpSpPr/>
        <p:nvPr/>
      </p:nvGrpSpPr>
      <p:grpSpPr>
        <a:xfrm>
          <a:off x="0" y="0"/>
          <a:ext cx="0" cy="0"/>
          <a:chOff x="0" y="0"/>
          <a:chExt cx="0" cy="0"/>
        </a:xfrm>
      </p:grpSpPr>
      <p:sp>
        <p:nvSpPr>
          <p:cNvPr id="933"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effectLst>
                  <a:outerShdw blurRad="38100" dist="38100" dir="2700000" rotWithShape="0">
                    <a:srgbClr val="DDDDDD"/>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345154"/>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12_Blank">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981" name="Group 2"/>
          <p:cNvGrpSpPr/>
          <p:nvPr/>
        </p:nvGrpSpPr>
        <p:grpSpPr>
          <a:xfrm>
            <a:off x="-1" y="-1"/>
            <a:ext cx="9145589" cy="6856415"/>
            <a:chOff x="0" y="0"/>
            <a:chExt cx="9145587" cy="6856413"/>
          </a:xfrm>
        </p:grpSpPr>
        <p:sp>
          <p:nvSpPr>
            <p:cNvPr id="940"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941"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942"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943"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944"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945"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946"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947"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948"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949"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950"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951"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952"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953"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954"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955"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956"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957"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grpSp>
          <p:nvGrpSpPr>
            <p:cNvPr id="960" name="Freeform 21"/>
            <p:cNvGrpSpPr/>
            <p:nvPr/>
          </p:nvGrpSpPr>
          <p:grpSpPr>
            <a:xfrm>
              <a:off x="8931275" y="4022725"/>
              <a:ext cx="209551" cy="209551"/>
              <a:chOff x="0" y="0"/>
              <a:chExt cx="209550" cy="209550"/>
            </a:xfrm>
          </p:grpSpPr>
          <p:sp>
            <p:nvSpPr>
              <p:cNvPr id="958"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b="1" i="0" dirty="0">
                  <a:latin typeface="Arial" panose="020B0604020202020204" pitchFamily="34" charset="0"/>
                </a:endParaRPr>
              </a:p>
            </p:txBody>
          </p:sp>
          <p:sp>
            <p:nvSpPr>
              <p:cNvPr id="959"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b="1" i="0" dirty="0">
                  <a:latin typeface="Arial" panose="020B0604020202020204" pitchFamily="34" charset="0"/>
                </a:endParaRPr>
              </a:p>
            </p:txBody>
          </p:sp>
        </p:grpSp>
        <p:sp>
          <p:nvSpPr>
            <p:cNvPr id="961"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962"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963"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964"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965"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966"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967"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968"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969"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970"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971"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972"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973"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974"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975"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976"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977"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grpSp>
          <p:nvGrpSpPr>
            <p:cNvPr id="980" name="Group 39"/>
            <p:cNvGrpSpPr/>
            <p:nvPr/>
          </p:nvGrpSpPr>
          <p:grpSpPr>
            <a:xfrm>
              <a:off x="-1" y="2590800"/>
              <a:ext cx="9140826" cy="2949576"/>
              <a:chOff x="0" y="0"/>
              <a:chExt cx="9140824" cy="2949575"/>
            </a:xfrm>
          </p:grpSpPr>
          <p:sp>
            <p:nvSpPr>
              <p:cNvPr id="978"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979"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grpSp>
      </p:grpSp>
      <p:sp>
        <p:nvSpPr>
          <p:cNvPr id="982" name="Slide Number"/>
          <p:cNvSpPr txBox="1">
            <a:spLocks noGrp="1"/>
          </p:cNvSpPr>
          <p:nvPr>
            <p:ph type="sldNum" sz="quarter" idx="2"/>
          </p:nvPr>
        </p:nvSpPr>
        <p:spPr>
          <a:xfrm>
            <a:off x="8406918" y="6423839"/>
            <a:ext cx="279883" cy="276999"/>
          </a:xfrm>
          <a:prstGeom prst="rect">
            <a:avLst/>
          </a:prstGeom>
        </p:spPr>
        <p:txBody>
          <a:bodyPr anchor="b"/>
          <a:lstStyle>
            <a:lvl1pPr>
              <a:defRPr sz="12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0105803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2690" name="Rectangle 1026"/>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242691" name="Rectangle 1027"/>
          <p:cNvSpPr>
            <a:spLocks noGrp="1" noChangeArrowheads="1"/>
          </p:cNvSpPr>
          <p:nvPr>
            <p:ph type="subTitle" idx="1"/>
          </p:nvPr>
        </p:nvSpPr>
        <p:spPr>
          <a:xfrm>
            <a:off x="2543175" y="3733800"/>
            <a:ext cx="4056063" cy="2286000"/>
          </a:xfrm>
        </p:spPr>
        <p:txBody>
          <a:bodyPr/>
          <a:lstStyle>
            <a:lvl1pPr marL="0" indent="0" algn="ctr">
              <a:buFont typeface="Monotype Sorts" pitchFamily="-112" charset="2"/>
              <a:buNone/>
              <a:defRPr sz="28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1C3C7DF-7E4D-BE42-861C-2061FBF95198}" type="slidenum">
              <a:rPr lang="en-US"/>
              <a:pPr>
                <a:defRPr/>
              </a:pPr>
              <a:t>‹#›</a:t>
            </a:fld>
            <a:endParaRPr lang="en-US"/>
          </a:p>
        </p:txBody>
      </p:sp>
    </p:spTree>
    <p:extLst>
      <p:ext uri="{BB962C8B-B14F-4D97-AF65-F5344CB8AC3E}">
        <p14:creationId xmlns:p14="http://schemas.microsoft.com/office/powerpoint/2010/main" val="221587935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8_Title Slide">
    <p:bg>
      <p:bgPr>
        <a:solidFill>
          <a:srgbClr val="000000"/>
        </a:solidFill>
        <a:effectLst/>
      </p:bgPr>
    </p:bg>
    <p:spTree>
      <p:nvGrpSpPr>
        <p:cNvPr id="1" name=""/>
        <p:cNvGrpSpPr/>
        <p:nvPr/>
      </p:nvGrpSpPr>
      <p:grpSpPr>
        <a:xfrm>
          <a:off x="0" y="0"/>
          <a:ext cx="0" cy="0"/>
          <a:chOff x="0" y="0"/>
          <a:chExt cx="0" cy="0"/>
        </a:xfrm>
      </p:grpSpPr>
      <p:grpSp>
        <p:nvGrpSpPr>
          <p:cNvPr id="996" name="Group 1026"/>
          <p:cNvGrpSpPr/>
          <p:nvPr/>
        </p:nvGrpSpPr>
        <p:grpSpPr>
          <a:xfrm>
            <a:off x="0" y="3902075"/>
            <a:ext cx="3400426" cy="2949576"/>
            <a:chOff x="0" y="0"/>
            <a:chExt cx="3400425" cy="2949575"/>
          </a:xfrm>
        </p:grpSpPr>
        <p:sp>
          <p:nvSpPr>
            <p:cNvPr id="98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99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99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99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99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99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99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grpSp>
      <p:sp>
        <p:nvSpPr>
          <p:cNvPr id="997"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99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99"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99400331"/>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10_Title and Content">
    <p:bg>
      <p:bgPr>
        <a:solidFill>
          <a:srgbClr val="000000"/>
        </a:solidFill>
        <a:effectLst/>
      </p:bgPr>
    </p:bg>
    <p:spTree>
      <p:nvGrpSpPr>
        <p:cNvPr id="1" name=""/>
        <p:cNvGrpSpPr/>
        <p:nvPr/>
      </p:nvGrpSpPr>
      <p:grpSpPr>
        <a:xfrm>
          <a:off x="0" y="0"/>
          <a:ext cx="0" cy="0"/>
          <a:chOff x="0" y="0"/>
          <a:chExt cx="0" cy="0"/>
        </a:xfrm>
      </p:grpSpPr>
      <p:grpSp>
        <p:nvGrpSpPr>
          <p:cNvPr id="1013" name="Group 1026"/>
          <p:cNvGrpSpPr/>
          <p:nvPr/>
        </p:nvGrpSpPr>
        <p:grpSpPr>
          <a:xfrm>
            <a:off x="0" y="3902075"/>
            <a:ext cx="3400426" cy="2949576"/>
            <a:chOff x="0" y="0"/>
            <a:chExt cx="3400425" cy="2949575"/>
          </a:xfrm>
        </p:grpSpPr>
        <p:sp>
          <p:nvSpPr>
            <p:cNvPr id="100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00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00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00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01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01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01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grpSp>
      <p:sp>
        <p:nvSpPr>
          <p:cNvPr id="1014"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15"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6"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97811967"/>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9_Section Header">
    <p:bg>
      <p:bgPr>
        <a:solidFill>
          <a:srgbClr val="000000"/>
        </a:solidFill>
        <a:effectLst/>
      </p:bgPr>
    </p:bg>
    <p:spTree>
      <p:nvGrpSpPr>
        <p:cNvPr id="1" name=""/>
        <p:cNvGrpSpPr/>
        <p:nvPr/>
      </p:nvGrpSpPr>
      <p:grpSpPr>
        <a:xfrm>
          <a:off x="0" y="0"/>
          <a:ext cx="0" cy="0"/>
          <a:chOff x="0" y="0"/>
          <a:chExt cx="0" cy="0"/>
        </a:xfrm>
      </p:grpSpPr>
      <p:grpSp>
        <p:nvGrpSpPr>
          <p:cNvPr id="1030" name="Group 1026"/>
          <p:cNvGrpSpPr/>
          <p:nvPr/>
        </p:nvGrpSpPr>
        <p:grpSpPr>
          <a:xfrm>
            <a:off x="0" y="3902075"/>
            <a:ext cx="3400426" cy="2949576"/>
            <a:chOff x="0" y="0"/>
            <a:chExt cx="3400425" cy="2949575"/>
          </a:xfrm>
        </p:grpSpPr>
        <p:sp>
          <p:nvSpPr>
            <p:cNvPr id="102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02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02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02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02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02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02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grpSp>
      <p:sp>
        <p:nvSpPr>
          <p:cNvPr id="1031" name="Title Text"/>
          <p:cNvSpPr txBox="1">
            <a:spLocks noGrp="1"/>
          </p:cNvSpPr>
          <p:nvPr>
            <p:ph type="title"/>
          </p:nvPr>
        </p:nvSpPr>
        <p:spPr>
          <a:xfrm>
            <a:off x="722312" y="4406900"/>
            <a:ext cx="7772401" cy="1362075"/>
          </a:xfrm>
          <a:prstGeom prst="rect">
            <a:avLst/>
          </a:prstGeom>
        </p:spPr>
        <p:txBody>
          <a:bodyPr anchor="t"/>
          <a:lstStyle>
            <a:lvl1pPr>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3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33"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06312558"/>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9_Two Content">
    <p:bg>
      <p:bgPr>
        <a:solidFill>
          <a:srgbClr val="000000"/>
        </a:solidFill>
        <a:effectLst/>
      </p:bgPr>
    </p:bg>
    <p:spTree>
      <p:nvGrpSpPr>
        <p:cNvPr id="1" name=""/>
        <p:cNvGrpSpPr/>
        <p:nvPr/>
      </p:nvGrpSpPr>
      <p:grpSpPr>
        <a:xfrm>
          <a:off x="0" y="0"/>
          <a:ext cx="0" cy="0"/>
          <a:chOff x="0" y="0"/>
          <a:chExt cx="0" cy="0"/>
        </a:xfrm>
      </p:grpSpPr>
      <p:grpSp>
        <p:nvGrpSpPr>
          <p:cNvPr id="1047" name="Group 1026"/>
          <p:cNvGrpSpPr/>
          <p:nvPr/>
        </p:nvGrpSpPr>
        <p:grpSpPr>
          <a:xfrm>
            <a:off x="0" y="3902075"/>
            <a:ext cx="3400426" cy="2949576"/>
            <a:chOff x="0" y="0"/>
            <a:chExt cx="3400425" cy="2949575"/>
          </a:xfrm>
        </p:grpSpPr>
        <p:sp>
          <p:nvSpPr>
            <p:cNvPr id="1040"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041"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042"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043"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044"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045"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046"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grpSp>
      <p:sp>
        <p:nvSpPr>
          <p:cNvPr id="1048"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49"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50"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42187075"/>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9_Comparison">
    <p:bg>
      <p:bgPr>
        <a:solidFill>
          <a:srgbClr val="000000"/>
        </a:solidFill>
        <a:effectLst/>
      </p:bgPr>
    </p:bg>
    <p:spTree>
      <p:nvGrpSpPr>
        <p:cNvPr id="1" name=""/>
        <p:cNvGrpSpPr/>
        <p:nvPr/>
      </p:nvGrpSpPr>
      <p:grpSpPr>
        <a:xfrm>
          <a:off x="0" y="0"/>
          <a:ext cx="0" cy="0"/>
          <a:chOff x="0" y="0"/>
          <a:chExt cx="0" cy="0"/>
        </a:xfrm>
      </p:grpSpPr>
      <p:grpSp>
        <p:nvGrpSpPr>
          <p:cNvPr id="1064" name="Group 1026"/>
          <p:cNvGrpSpPr/>
          <p:nvPr/>
        </p:nvGrpSpPr>
        <p:grpSpPr>
          <a:xfrm>
            <a:off x="0" y="3902075"/>
            <a:ext cx="3400426" cy="2949576"/>
            <a:chOff x="0" y="0"/>
            <a:chExt cx="3400425" cy="2949575"/>
          </a:xfrm>
        </p:grpSpPr>
        <p:sp>
          <p:nvSpPr>
            <p:cNvPr id="105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05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05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06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06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06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06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grpSp>
      <p:sp>
        <p:nvSpPr>
          <p:cNvPr id="1065"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6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6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latin typeface="Arial"/>
                <a:ea typeface="Arial"/>
                <a:cs typeface="Arial"/>
                <a:sym typeface="Arial"/>
              </a:defRPr>
            </a:pPr>
            <a:endParaRPr dirty="0"/>
          </a:p>
        </p:txBody>
      </p:sp>
      <p:sp>
        <p:nvSpPr>
          <p:cNvPr id="1068"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25181677"/>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9_Title Only">
    <p:bg>
      <p:bgPr>
        <a:solidFill>
          <a:srgbClr val="000000"/>
        </a:solidFill>
        <a:effectLst/>
      </p:bgPr>
    </p:bg>
    <p:spTree>
      <p:nvGrpSpPr>
        <p:cNvPr id="1" name=""/>
        <p:cNvGrpSpPr/>
        <p:nvPr/>
      </p:nvGrpSpPr>
      <p:grpSpPr>
        <a:xfrm>
          <a:off x="0" y="0"/>
          <a:ext cx="0" cy="0"/>
          <a:chOff x="0" y="0"/>
          <a:chExt cx="0" cy="0"/>
        </a:xfrm>
      </p:grpSpPr>
      <p:grpSp>
        <p:nvGrpSpPr>
          <p:cNvPr id="1082" name="Group 1026"/>
          <p:cNvGrpSpPr/>
          <p:nvPr/>
        </p:nvGrpSpPr>
        <p:grpSpPr>
          <a:xfrm>
            <a:off x="0" y="3902075"/>
            <a:ext cx="3400426" cy="2949576"/>
            <a:chOff x="0" y="0"/>
            <a:chExt cx="3400425" cy="2949575"/>
          </a:xfrm>
        </p:grpSpPr>
        <p:sp>
          <p:nvSpPr>
            <p:cNvPr id="1075"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076"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077"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078"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079"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080"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081"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grpSp>
      <p:sp>
        <p:nvSpPr>
          <p:cNvPr id="1083"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84"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18026411"/>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13_Blank">
    <p:bg>
      <p:bgPr>
        <a:solidFill>
          <a:srgbClr val="000000"/>
        </a:solidFill>
        <a:effectLst/>
      </p:bgPr>
    </p:bg>
    <p:spTree>
      <p:nvGrpSpPr>
        <p:cNvPr id="1" name=""/>
        <p:cNvGrpSpPr/>
        <p:nvPr/>
      </p:nvGrpSpPr>
      <p:grpSpPr>
        <a:xfrm>
          <a:off x="0" y="0"/>
          <a:ext cx="0" cy="0"/>
          <a:chOff x="0" y="0"/>
          <a:chExt cx="0" cy="0"/>
        </a:xfrm>
      </p:grpSpPr>
      <p:grpSp>
        <p:nvGrpSpPr>
          <p:cNvPr id="1098" name="Group 1026"/>
          <p:cNvGrpSpPr/>
          <p:nvPr/>
        </p:nvGrpSpPr>
        <p:grpSpPr>
          <a:xfrm>
            <a:off x="0" y="3902075"/>
            <a:ext cx="3400426" cy="2949576"/>
            <a:chOff x="0" y="0"/>
            <a:chExt cx="3400425" cy="2949575"/>
          </a:xfrm>
        </p:grpSpPr>
        <p:sp>
          <p:nvSpPr>
            <p:cNvPr id="1091"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092"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093"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094"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095"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096"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097"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grpSp>
      <p:sp>
        <p:nvSpPr>
          <p:cNvPr id="1099"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85621914"/>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9_Content with Caption">
    <p:bg>
      <p:bgPr>
        <a:solidFill>
          <a:srgbClr val="000000"/>
        </a:solidFill>
        <a:effectLst/>
      </p:bgPr>
    </p:bg>
    <p:spTree>
      <p:nvGrpSpPr>
        <p:cNvPr id="1" name=""/>
        <p:cNvGrpSpPr/>
        <p:nvPr/>
      </p:nvGrpSpPr>
      <p:grpSpPr>
        <a:xfrm>
          <a:off x="0" y="0"/>
          <a:ext cx="0" cy="0"/>
          <a:chOff x="0" y="0"/>
          <a:chExt cx="0" cy="0"/>
        </a:xfrm>
      </p:grpSpPr>
      <p:grpSp>
        <p:nvGrpSpPr>
          <p:cNvPr id="1113" name="Group 1026"/>
          <p:cNvGrpSpPr/>
          <p:nvPr/>
        </p:nvGrpSpPr>
        <p:grpSpPr>
          <a:xfrm>
            <a:off x="0" y="3902075"/>
            <a:ext cx="3400426" cy="2949576"/>
            <a:chOff x="0" y="0"/>
            <a:chExt cx="3400425" cy="2949575"/>
          </a:xfrm>
        </p:grpSpPr>
        <p:sp>
          <p:nvSpPr>
            <p:cNvPr id="110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10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10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10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11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11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11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grpSp>
      <p:sp>
        <p:nvSpPr>
          <p:cNvPr id="1114" name="Title Text"/>
          <p:cNvSpPr txBox="1">
            <a:spLocks noGrp="1"/>
          </p:cNvSpPr>
          <p:nvPr>
            <p:ph type="title"/>
          </p:nvPr>
        </p:nvSpPr>
        <p:spPr>
          <a:xfrm>
            <a:off x="457200" y="273050"/>
            <a:ext cx="3008314" cy="1162050"/>
          </a:xfrm>
          <a:prstGeom prst="rect">
            <a:avLst/>
          </a:prstGeom>
        </p:spPr>
        <p:txBody>
          <a:bodyPr anchor="b"/>
          <a:lstStyle>
            <a:lvl1pPr>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1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16"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latin typeface="Arial"/>
                <a:ea typeface="Arial"/>
                <a:cs typeface="Arial"/>
                <a:sym typeface="Arial"/>
              </a:defRPr>
            </a:pPr>
            <a:endParaRPr dirty="0"/>
          </a:p>
        </p:txBody>
      </p:sp>
      <p:sp>
        <p:nvSpPr>
          <p:cNvPr id="1117"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59228987"/>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9_Picture with Caption">
    <p:bg>
      <p:bgPr>
        <a:solidFill>
          <a:srgbClr val="000000"/>
        </a:solidFill>
        <a:effectLst/>
      </p:bgPr>
    </p:bg>
    <p:spTree>
      <p:nvGrpSpPr>
        <p:cNvPr id="1" name=""/>
        <p:cNvGrpSpPr/>
        <p:nvPr/>
      </p:nvGrpSpPr>
      <p:grpSpPr>
        <a:xfrm>
          <a:off x="0" y="0"/>
          <a:ext cx="0" cy="0"/>
          <a:chOff x="0" y="0"/>
          <a:chExt cx="0" cy="0"/>
        </a:xfrm>
      </p:grpSpPr>
      <p:grpSp>
        <p:nvGrpSpPr>
          <p:cNvPr id="1131" name="Group 1026"/>
          <p:cNvGrpSpPr/>
          <p:nvPr/>
        </p:nvGrpSpPr>
        <p:grpSpPr>
          <a:xfrm>
            <a:off x="0" y="3902075"/>
            <a:ext cx="3400426" cy="2949576"/>
            <a:chOff x="0" y="0"/>
            <a:chExt cx="3400425" cy="2949575"/>
          </a:xfrm>
        </p:grpSpPr>
        <p:sp>
          <p:nvSpPr>
            <p:cNvPr id="1124"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125"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126"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127"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128"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129"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130"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grpSp>
      <p:sp>
        <p:nvSpPr>
          <p:cNvPr id="1132" name="Title Text"/>
          <p:cNvSpPr txBox="1">
            <a:spLocks noGrp="1"/>
          </p:cNvSpPr>
          <p:nvPr>
            <p:ph type="title"/>
          </p:nvPr>
        </p:nvSpPr>
        <p:spPr>
          <a:xfrm>
            <a:off x="1792288" y="4800600"/>
            <a:ext cx="5486401" cy="566738"/>
          </a:xfrm>
          <a:prstGeom prst="rect">
            <a:avLst/>
          </a:prstGeom>
        </p:spPr>
        <p:txBody>
          <a:bodyPr anchor="b"/>
          <a:lstStyle>
            <a:lvl1pPr>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3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3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35"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88767297"/>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14_Blank">
    <p:spTree>
      <p:nvGrpSpPr>
        <p:cNvPr id="1" name=""/>
        <p:cNvGrpSpPr/>
        <p:nvPr/>
      </p:nvGrpSpPr>
      <p:grpSpPr>
        <a:xfrm>
          <a:off x="0" y="0"/>
          <a:ext cx="0" cy="0"/>
          <a:chOff x="0" y="0"/>
          <a:chExt cx="0" cy="0"/>
        </a:xfrm>
      </p:grpSpPr>
      <p:sp>
        <p:nvSpPr>
          <p:cNvPr id="1142"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9581240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E5092DB-F4AC-904B-8C39-997CABEF501F}" type="slidenum">
              <a:rPr lang="en-US"/>
              <a:pPr>
                <a:defRPr/>
              </a:pPr>
              <a:t>‹#›</a:t>
            </a:fld>
            <a:endParaRPr lang="en-US"/>
          </a:p>
        </p:txBody>
      </p:sp>
    </p:spTree>
    <p:extLst>
      <p:ext uri="{BB962C8B-B14F-4D97-AF65-F5344CB8AC3E}">
        <p14:creationId xmlns:p14="http://schemas.microsoft.com/office/powerpoint/2010/main" val="336809003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9_Title Slide">
    <p:spTree>
      <p:nvGrpSpPr>
        <p:cNvPr id="1" name=""/>
        <p:cNvGrpSpPr/>
        <p:nvPr/>
      </p:nvGrpSpPr>
      <p:grpSpPr>
        <a:xfrm>
          <a:off x="0" y="0"/>
          <a:ext cx="0" cy="0"/>
          <a:chOff x="0" y="0"/>
          <a:chExt cx="0" cy="0"/>
        </a:xfrm>
      </p:grpSpPr>
      <p:sp>
        <p:nvSpPr>
          <p:cNvPr id="1149"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5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51"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10965856"/>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10_Title Slide">
    <p:spTree>
      <p:nvGrpSpPr>
        <p:cNvPr id="1" name=""/>
        <p:cNvGrpSpPr/>
        <p:nvPr/>
      </p:nvGrpSpPr>
      <p:grpSpPr>
        <a:xfrm>
          <a:off x="0" y="0"/>
          <a:ext cx="0" cy="0"/>
          <a:chOff x="0" y="0"/>
          <a:chExt cx="0" cy="0"/>
        </a:xfrm>
      </p:grpSpPr>
      <p:sp>
        <p:nvSpPr>
          <p:cNvPr id="1158"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5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60"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79247787"/>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11_Title and Content">
    <p:spTree>
      <p:nvGrpSpPr>
        <p:cNvPr id="1" name=""/>
        <p:cNvGrpSpPr/>
        <p:nvPr/>
      </p:nvGrpSpPr>
      <p:grpSpPr>
        <a:xfrm>
          <a:off x="0" y="0"/>
          <a:ext cx="0" cy="0"/>
          <a:chOff x="0" y="0"/>
          <a:chExt cx="0" cy="0"/>
        </a:xfrm>
      </p:grpSpPr>
      <p:sp>
        <p:nvSpPr>
          <p:cNvPr id="1167" name="Title Text"/>
          <p:cNvSpPr txBox="1">
            <a:spLocks noGrp="1"/>
          </p:cNvSpPr>
          <p:nvPr>
            <p:ph type="title"/>
          </p:nvPr>
        </p:nvSpPr>
        <p:spPr>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68"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69"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29438448"/>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176"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7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78"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32363006"/>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10_Two Content">
    <p:spTree>
      <p:nvGrpSpPr>
        <p:cNvPr id="1" name=""/>
        <p:cNvGrpSpPr/>
        <p:nvPr/>
      </p:nvGrpSpPr>
      <p:grpSpPr>
        <a:xfrm>
          <a:off x="0" y="0"/>
          <a:ext cx="0" cy="0"/>
          <a:chOff x="0" y="0"/>
          <a:chExt cx="0" cy="0"/>
        </a:xfrm>
      </p:grpSpPr>
      <p:sp>
        <p:nvSpPr>
          <p:cNvPr id="1185" name="Title Text"/>
          <p:cNvSpPr txBox="1">
            <a:spLocks noGrp="1"/>
          </p:cNvSpPr>
          <p:nvPr>
            <p:ph type="title"/>
          </p:nvPr>
        </p:nvSpPr>
        <p:spPr>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8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87"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31778919"/>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10_Comparison">
    <p:spTree>
      <p:nvGrpSpPr>
        <p:cNvPr id="1" name=""/>
        <p:cNvGrpSpPr/>
        <p:nvPr/>
      </p:nvGrpSpPr>
      <p:grpSpPr>
        <a:xfrm>
          <a:off x="0" y="0"/>
          <a:ext cx="0" cy="0"/>
          <a:chOff x="0" y="0"/>
          <a:chExt cx="0" cy="0"/>
        </a:xfrm>
      </p:grpSpPr>
      <p:sp>
        <p:nvSpPr>
          <p:cNvPr id="1194"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9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96"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latin typeface="Arial"/>
                <a:ea typeface="Arial"/>
                <a:cs typeface="Arial"/>
                <a:sym typeface="Arial"/>
              </a:defRPr>
            </a:pPr>
            <a:endParaRPr dirty="0"/>
          </a:p>
        </p:txBody>
      </p:sp>
      <p:sp>
        <p:nvSpPr>
          <p:cNvPr id="1197"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608331"/>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10_Title Only">
    <p:spTree>
      <p:nvGrpSpPr>
        <p:cNvPr id="1" name=""/>
        <p:cNvGrpSpPr/>
        <p:nvPr/>
      </p:nvGrpSpPr>
      <p:grpSpPr>
        <a:xfrm>
          <a:off x="0" y="0"/>
          <a:ext cx="0" cy="0"/>
          <a:chOff x="0" y="0"/>
          <a:chExt cx="0" cy="0"/>
        </a:xfrm>
      </p:grpSpPr>
      <p:sp>
        <p:nvSpPr>
          <p:cNvPr id="1204" name="Title Text"/>
          <p:cNvSpPr txBox="1">
            <a:spLocks noGrp="1"/>
          </p:cNvSpPr>
          <p:nvPr>
            <p:ph type="title"/>
          </p:nvPr>
        </p:nvSpPr>
        <p:spPr>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205"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4519276"/>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15_Blank">
    <p:spTree>
      <p:nvGrpSpPr>
        <p:cNvPr id="1" name=""/>
        <p:cNvGrpSpPr/>
        <p:nvPr/>
      </p:nvGrpSpPr>
      <p:grpSpPr>
        <a:xfrm>
          <a:off x="0" y="0"/>
          <a:ext cx="0" cy="0"/>
          <a:chOff x="0" y="0"/>
          <a:chExt cx="0" cy="0"/>
        </a:xfrm>
      </p:grpSpPr>
      <p:sp>
        <p:nvSpPr>
          <p:cNvPr id="1212"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41659793"/>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10_Content with Caption">
    <p:spTree>
      <p:nvGrpSpPr>
        <p:cNvPr id="1" name=""/>
        <p:cNvGrpSpPr/>
        <p:nvPr/>
      </p:nvGrpSpPr>
      <p:grpSpPr>
        <a:xfrm>
          <a:off x="0" y="0"/>
          <a:ext cx="0" cy="0"/>
          <a:chOff x="0" y="0"/>
          <a:chExt cx="0" cy="0"/>
        </a:xfrm>
      </p:grpSpPr>
      <p:sp>
        <p:nvSpPr>
          <p:cNvPr id="1219" name="Title Text"/>
          <p:cNvSpPr txBox="1">
            <a:spLocks noGrp="1"/>
          </p:cNvSpPr>
          <p:nvPr>
            <p:ph type="title"/>
          </p:nvPr>
        </p:nvSpPr>
        <p:spPr>
          <a:xfrm>
            <a:off x="457200" y="273050"/>
            <a:ext cx="3008314" cy="1162050"/>
          </a:xfrm>
          <a:prstGeom prst="rect">
            <a:avLst/>
          </a:prstGeom>
        </p:spPr>
        <p:txBody>
          <a:bodyPr anchor="b"/>
          <a:lstStyle>
            <a:lvl1pPr algn="l">
              <a:defRPr sz="2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220"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21"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latin typeface="Arial"/>
                <a:ea typeface="Arial"/>
                <a:cs typeface="Arial"/>
                <a:sym typeface="Arial"/>
              </a:defRPr>
            </a:pPr>
            <a:endParaRPr dirty="0"/>
          </a:p>
        </p:txBody>
      </p:sp>
      <p:sp>
        <p:nvSpPr>
          <p:cNvPr id="1222"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63130598"/>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10_Picture with Caption">
    <p:spTree>
      <p:nvGrpSpPr>
        <p:cNvPr id="1" name=""/>
        <p:cNvGrpSpPr/>
        <p:nvPr/>
      </p:nvGrpSpPr>
      <p:grpSpPr>
        <a:xfrm>
          <a:off x="0" y="0"/>
          <a:ext cx="0" cy="0"/>
          <a:chOff x="0" y="0"/>
          <a:chExt cx="0" cy="0"/>
        </a:xfrm>
      </p:grpSpPr>
      <p:sp>
        <p:nvSpPr>
          <p:cNvPr id="1229"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23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23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32"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3241537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2DAC7D9-B146-594C-B6E6-EAC410F68AAC}" type="slidenum">
              <a:rPr lang="en-US"/>
              <a:pPr>
                <a:defRPr/>
              </a:pPr>
              <a:t>‹#›</a:t>
            </a:fld>
            <a:endParaRPr lang="en-US"/>
          </a:p>
        </p:txBody>
      </p:sp>
    </p:spTree>
    <p:extLst>
      <p:ext uri="{BB962C8B-B14F-4D97-AF65-F5344CB8AC3E}">
        <p14:creationId xmlns:p14="http://schemas.microsoft.com/office/powerpoint/2010/main" val="40194592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1239"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4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241"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20625042"/>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12_Title and Content">
    <p:spTree>
      <p:nvGrpSpPr>
        <p:cNvPr id="1" name=""/>
        <p:cNvGrpSpPr/>
        <p:nvPr/>
      </p:nvGrpSpPr>
      <p:grpSpPr>
        <a:xfrm>
          <a:off x="0" y="0"/>
          <a:ext cx="0" cy="0"/>
          <a:chOff x="0" y="0"/>
          <a:chExt cx="0" cy="0"/>
        </a:xfrm>
      </p:grpSpPr>
      <p:sp>
        <p:nvSpPr>
          <p:cNvPr id="1248" name="Title Text"/>
          <p:cNvSpPr txBox="1">
            <a:spLocks noGrp="1"/>
          </p:cNvSpPr>
          <p:nvPr>
            <p:ph type="title"/>
          </p:nvPr>
        </p:nvSpPr>
        <p:spPr>
          <a:prstGeom prst="rect">
            <a:avLst/>
          </a:prstGeom>
        </p:spPr>
        <p:txBody>
          <a:bodyPr/>
          <a:lstStyle/>
          <a:p>
            <a:r>
              <a:t>Title Text</a:t>
            </a:r>
          </a:p>
        </p:txBody>
      </p:sp>
      <p:sp>
        <p:nvSpPr>
          <p:cNvPr id="1249"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250"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02573628"/>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1257"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125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259"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98842816"/>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11_Two Content">
    <p:spTree>
      <p:nvGrpSpPr>
        <p:cNvPr id="1" name=""/>
        <p:cNvGrpSpPr/>
        <p:nvPr/>
      </p:nvGrpSpPr>
      <p:grpSpPr>
        <a:xfrm>
          <a:off x="0" y="0"/>
          <a:ext cx="0" cy="0"/>
          <a:chOff x="0" y="0"/>
          <a:chExt cx="0" cy="0"/>
        </a:xfrm>
      </p:grpSpPr>
      <p:sp>
        <p:nvSpPr>
          <p:cNvPr id="1266" name="Title Text"/>
          <p:cNvSpPr txBox="1">
            <a:spLocks noGrp="1"/>
          </p:cNvSpPr>
          <p:nvPr>
            <p:ph type="title"/>
          </p:nvPr>
        </p:nvSpPr>
        <p:spPr>
          <a:prstGeom prst="rect">
            <a:avLst/>
          </a:prstGeom>
        </p:spPr>
        <p:txBody>
          <a:bodyPr/>
          <a:lstStyle/>
          <a:p>
            <a:r>
              <a:t>Title Text</a:t>
            </a:r>
          </a:p>
        </p:txBody>
      </p:sp>
      <p:sp>
        <p:nvSpPr>
          <p:cNvPr id="126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268"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54453748"/>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11_Comparison">
    <p:spTree>
      <p:nvGrpSpPr>
        <p:cNvPr id="1" name=""/>
        <p:cNvGrpSpPr/>
        <p:nvPr/>
      </p:nvGrpSpPr>
      <p:grpSpPr>
        <a:xfrm>
          <a:off x="0" y="0"/>
          <a:ext cx="0" cy="0"/>
          <a:chOff x="0" y="0"/>
          <a:chExt cx="0" cy="0"/>
        </a:xfrm>
      </p:grpSpPr>
      <p:sp>
        <p:nvSpPr>
          <p:cNvPr id="1275"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127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27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278"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20404942"/>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11_Title Only">
    <p:spTree>
      <p:nvGrpSpPr>
        <p:cNvPr id="1" name=""/>
        <p:cNvGrpSpPr/>
        <p:nvPr/>
      </p:nvGrpSpPr>
      <p:grpSpPr>
        <a:xfrm>
          <a:off x="0" y="0"/>
          <a:ext cx="0" cy="0"/>
          <a:chOff x="0" y="0"/>
          <a:chExt cx="0" cy="0"/>
        </a:xfrm>
      </p:grpSpPr>
      <p:sp>
        <p:nvSpPr>
          <p:cNvPr id="1285" name="Title Text"/>
          <p:cNvSpPr txBox="1">
            <a:spLocks noGrp="1"/>
          </p:cNvSpPr>
          <p:nvPr>
            <p:ph type="title"/>
          </p:nvPr>
        </p:nvSpPr>
        <p:spPr>
          <a:prstGeom prst="rect">
            <a:avLst/>
          </a:prstGeom>
        </p:spPr>
        <p:txBody>
          <a:bodyPr/>
          <a:lstStyle/>
          <a:p>
            <a:r>
              <a:t>Title Text</a:t>
            </a:r>
          </a:p>
        </p:txBody>
      </p:sp>
      <p:sp>
        <p:nvSpPr>
          <p:cNvPr id="1286"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06010605"/>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16_Blank">
    <p:spTree>
      <p:nvGrpSpPr>
        <p:cNvPr id="1" name=""/>
        <p:cNvGrpSpPr/>
        <p:nvPr/>
      </p:nvGrpSpPr>
      <p:grpSpPr>
        <a:xfrm>
          <a:off x="0" y="0"/>
          <a:ext cx="0" cy="0"/>
          <a:chOff x="0" y="0"/>
          <a:chExt cx="0" cy="0"/>
        </a:xfrm>
      </p:grpSpPr>
      <p:sp>
        <p:nvSpPr>
          <p:cNvPr id="1293"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62721746"/>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11_Content with Caption">
    <p:spTree>
      <p:nvGrpSpPr>
        <p:cNvPr id="1" name=""/>
        <p:cNvGrpSpPr/>
        <p:nvPr/>
      </p:nvGrpSpPr>
      <p:grpSpPr>
        <a:xfrm>
          <a:off x="0" y="0"/>
          <a:ext cx="0" cy="0"/>
          <a:chOff x="0" y="0"/>
          <a:chExt cx="0" cy="0"/>
        </a:xfrm>
      </p:grpSpPr>
      <p:sp>
        <p:nvSpPr>
          <p:cNvPr id="1300"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1301"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30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303"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09130308"/>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11_Picture with Caption">
    <p:spTree>
      <p:nvGrpSpPr>
        <p:cNvPr id="1" name=""/>
        <p:cNvGrpSpPr/>
        <p:nvPr/>
      </p:nvGrpSpPr>
      <p:grpSpPr>
        <a:xfrm>
          <a:off x="0" y="0"/>
          <a:ext cx="0" cy="0"/>
          <a:chOff x="0" y="0"/>
          <a:chExt cx="0" cy="0"/>
        </a:xfrm>
      </p:grpSpPr>
      <p:sp>
        <p:nvSpPr>
          <p:cNvPr id="1310"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131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31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313"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4511396"/>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12_Title Slide">
    <p:spTree>
      <p:nvGrpSpPr>
        <p:cNvPr id="1" name=""/>
        <p:cNvGrpSpPr/>
        <p:nvPr/>
      </p:nvGrpSpPr>
      <p:grpSpPr>
        <a:xfrm>
          <a:off x="0" y="0"/>
          <a:ext cx="0" cy="0"/>
          <a:chOff x="0" y="0"/>
          <a:chExt cx="0" cy="0"/>
        </a:xfrm>
      </p:grpSpPr>
      <p:sp>
        <p:nvSpPr>
          <p:cNvPr id="1320" name="Title Text"/>
          <p:cNvSpPr txBox="1">
            <a:spLocks noGrp="1"/>
          </p:cNvSpPr>
          <p:nvPr>
            <p:ph type="title"/>
          </p:nvPr>
        </p:nvSpPr>
        <p:spPr>
          <a:xfrm>
            <a:off x="1143000" y="1122362"/>
            <a:ext cx="6858000" cy="2387601"/>
          </a:xfrm>
          <a:prstGeom prst="rect">
            <a:avLst/>
          </a:prstGeom>
        </p:spPr>
        <p:txBody>
          <a:bodyPr anchor="b"/>
          <a:lstStyle>
            <a:lvl1pPr>
              <a:defRPr sz="6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21"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22"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2309859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A28FCB3-225F-4742-834F-3952E4E9D2A6}" type="slidenum">
              <a:rPr lang="en-US"/>
              <a:pPr>
                <a:defRPr/>
              </a:pPr>
              <a:t>‹#›</a:t>
            </a:fld>
            <a:endParaRPr lang="en-US"/>
          </a:p>
        </p:txBody>
      </p:sp>
    </p:spTree>
    <p:extLst>
      <p:ext uri="{BB962C8B-B14F-4D97-AF65-F5344CB8AC3E}">
        <p14:creationId xmlns:p14="http://schemas.microsoft.com/office/powerpoint/2010/main" val="299868599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13_Title and Content">
    <p:spTree>
      <p:nvGrpSpPr>
        <p:cNvPr id="1" name=""/>
        <p:cNvGrpSpPr/>
        <p:nvPr/>
      </p:nvGrpSpPr>
      <p:grpSpPr>
        <a:xfrm>
          <a:off x="0" y="0"/>
          <a:ext cx="0" cy="0"/>
          <a:chOff x="0" y="0"/>
          <a:chExt cx="0" cy="0"/>
        </a:xfrm>
      </p:grpSpPr>
      <p:sp>
        <p:nvSpPr>
          <p:cNvPr id="1329" name="Title Text"/>
          <p:cNvSpPr txBox="1">
            <a:spLocks noGrp="1"/>
          </p:cNvSpPr>
          <p:nvPr>
            <p:ph type="title"/>
          </p:nvPr>
        </p:nvSpPr>
        <p:spPr>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30"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31"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97555385"/>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1338" name="Title Text"/>
          <p:cNvSpPr txBox="1">
            <a:spLocks noGrp="1"/>
          </p:cNvSpPr>
          <p:nvPr>
            <p:ph type="title"/>
          </p:nvPr>
        </p:nvSpPr>
        <p:spPr>
          <a:xfrm>
            <a:off x="623887" y="1709738"/>
            <a:ext cx="7886701" cy="2852737"/>
          </a:xfrm>
          <a:prstGeom prst="rect">
            <a:avLst/>
          </a:prstGeom>
        </p:spPr>
        <p:txBody>
          <a:bodyPr anchor="b"/>
          <a:lstStyle>
            <a:lvl1pPr>
              <a:defRPr sz="6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39"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40"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51407339"/>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12_Two Content">
    <p:spTree>
      <p:nvGrpSpPr>
        <p:cNvPr id="1" name=""/>
        <p:cNvGrpSpPr/>
        <p:nvPr/>
      </p:nvGrpSpPr>
      <p:grpSpPr>
        <a:xfrm>
          <a:off x="0" y="0"/>
          <a:ext cx="0" cy="0"/>
          <a:chOff x="0" y="0"/>
          <a:chExt cx="0" cy="0"/>
        </a:xfrm>
      </p:grpSpPr>
      <p:sp>
        <p:nvSpPr>
          <p:cNvPr id="1347" name="Title Text"/>
          <p:cNvSpPr txBox="1">
            <a:spLocks noGrp="1"/>
          </p:cNvSpPr>
          <p:nvPr>
            <p:ph type="title"/>
          </p:nvPr>
        </p:nvSpPr>
        <p:spPr>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48"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49"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68661274"/>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12_Comparison">
    <p:spTree>
      <p:nvGrpSpPr>
        <p:cNvPr id="1" name=""/>
        <p:cNvGrpSpPr/>
        <p:nvPr/>
      </p:nvGrpSpPr>
      <p:grpSpPr>
        <a:xfrm>
          <a:off x="0" y="0"/>
          <a:ext cx="0" cy="0"/>
          <a:chOff x="0" y="0"/>
          <a:chExt cx="0" cy="0"/>
        </a:xfrm>
      </p:grpSpPr>
      <p:sp>
        <p:nvSpPr>
          <p:cNvPr id="1356" name="Title Text"/>
          <p:cNvSpPr txBox="1">
            <a:spLocks noGrp="1"/>
          </p:cNvSpPr>
          <p:nvPr>
            <p:ph type="title"/>
          </p:nvPr>
        </p:nvSpPr>
        <p:spPr>
          <a:xfrm>
            <a:off x="630237" y="365125"/>
            <a:ext cx="7886701" cy="1325563"/>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57"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58" name="Text Placeholder 4"/>
          <p:cNvSpPr>
            <a:spLocks noGrp="1"/>
          </p:cNvSpPr>
          <p:nvPr>
            <p:ph type="body" sz="quarter" idx="21"/>
          </p:nvPr>
        </p:nvSpPr>
        <p:spPr>
          <a:xfrm>
            <a:off x="4629150" y="1681163"/>
            <a:ext cx="3887788" cy="82391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latin typeface="Arial"/>
                <a:ea typeface="Arial"/>
                <a:cs typeface="Arial"/>
                <a:sym typeface="Arial"/>
              </a:defRPr>
            </a:pPr>
            <a:endParaRPr dirty="0"/>
          </a:p>
        </p:txBody>
      </p:sp>
      <p:sp>
        <p:nvSpPr>
          <p:cNvPr id="1359"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58119280"/>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12_Title Only">
    <p:spTree>
      <p:nvGrpSpPr>
        <p:cNvPr id="1" name=""/>
        <p:cNvGrpSpPr/>
        <p:nvPr/>
      </p:nvGrpSpPr>
      <p:grpSpPr>
        <a:xfrm>
          <a:off x="0" y="0"/>
          <a:ext cx="0" cy="0"/>
          <a:chOff x="0" y="0"/>
          <a:chExt cx="0" cy="0"/>
        </a:xfrm>
      </p:grpSpPr>
      <p:sp>
        <p:nvSpPr>
          <p:cNvPr id="1366" name="Title Text"/>
          <p:cNvSpPr txBox="1">
            <a:spLocks noGrp="1"/>
          </p:cNvSpPr>
          <p:nvPr>
            <p:ph type="title"/>
          </p:nvPr>
        </p:nvSpPr>
        <p:spPr>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67"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57364199"/>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17_Blank">
    <p:spTree>
      <p:nvGrpSpPr>
        <p:cNvPr id="1" name=""/>
        <p:cNvGrpSpPr/>
        <p:nvPr/>
      </p:nvGrpSpPr>
      <p:grpSpPr>
        <a:xfrm>
          <a:off x="0" y="0"/>
          <a:ext cx="0" cy="0"/>
          <a:chOff x="0" y="0"/>
          <a:chExt cx="0" cy="0"/>
        </a:xfrm>
      </p:grpSpPr>
      <p:sp>
        <p:nvSpPr>
          <p:cNvPr id="1374"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63619599"/>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12_Content with Caption">
    <p:spTree>
      <p:nvGrpSpPr>
        <p:cNvPr id="1" name=""/>
        <p:cNvGrpSpPr/>
        <p:nvPr/>
      </p:nvGrpSpPr>
      <p:grpSpPr>
        <a:xfrm>
          <a:off x="0" y="0"/>
          <a:ext cx="0" cy="0"/>
          <a:chOff x="0" y="0"/>
          <a:chExt cx="0" cy="0"/>
        </a:xfrm>
      </p:grpSpPr>
      <p:sp>
        <p:nvSpPr>
          <p:cNvPr id="1381" name="Title Text"/>
          <p:cNvSpPr txBox="1">
            <a:spLocks noGrp="1"/>
          </p:cNvSpPr>
          <p:nvPr>
            <p:ph type="title"/>
          </p:nvPr>
        </p:nvSpPr>
        <p:spPr>
          <a:xfrm>
            <a:off x="630237" y="457200"/>
            <a:ext cx="2949576" cy="1600200"/>
          </a:xfrm>
          <a:prstGeom prst="rect">
            <a:avLst/>
          </a:prstGeom>
        </p:spPr>
        <p:txBody>
          <a:bodyPr anchor="b"/>
          <a:lstStyle>
            <a:lvl1pPr>
              <a:defRPr sz="32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82" name="Body Level One…"/>
          <p:cNvSpPr txBox="1">
            <a:spLocks noGrp="1"/>
          </p:cNvSpPr>
          <p:nvPr>
            <p:ph type="body" sz="half" idx="1"/>
          </p:nvPr>
        </p:nvSpPr>
        <p:spPr>
          <a:xfrm>
            <a:off x="3887787" y="987425"/>
            <a:ext cx="4629151" cy="4873625"/>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83" name="Text Placeholder 3"/>
          <p:cNvSpPr>
            <a:spLocks noGrp="1"/>
          </p:cNvSpPr>
          <p:nvPr>
            <p:ph type="body" sz="quarter" idx="21"/>
          </p:nvPr>
        </p:nvSpPr>
        <p:spPr>
          <a:xfrm>
            <a:off x="630237" y="2057400"/>
            <a:ext cx="2949576" cy="3811588"/>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600">
                <a:latin typeface="Arial"/>
                <a:ea typeface="Arial"/>
                <a:cs typeface="Arial"/>
                <a:sym typeface="Arial"/>
              </a:defRPr>
            </a:pPr>
            <a:endParaRPr dirty="0"/>
          </a:p>
        </p:txBody>
      </p:sp>
      <p:sp>
        <p:nvSpPr>
          <p:cNvPr id="1384"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75898428"/>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12_Picture with Caption">
    <p:spTree>
      <p:nvGrpSpPr>
        <p:cNvPr id="1" name=""/>
        <p:cNvGrpSpPr/>
        <p:nvPr/>
      </p:nvGrpSpPr>
      <p:grpSpPr>
        <a:xfrm>
          <a:off x="0" y="0"/>
          <a:ext cx="0" cy="0"/>
          <a:chOff x="0" y="0"/>
          <a:chExt cx="0" cy="0"/>
        </a:xfrm>
      </p:grpSpPr>
      <p:sp>
        <p:nvSpPr>
          <p:cNvPr id="1391" name="Title Text"/>
          <p:cNvSpPr txBox="1">
            <a:spLocks noGrp="1"/>
          </p:cNvSpPr>
          <p:nvPr>
            <p:ph type="title"/>
          </p:nvPr>
        </p:nvSpPr>
        <p:spPr>
          <a:xfrm>
            <a:off x="630237" y="457200"/>
            <a:ext cx="2949576" cy="1600200"/>
          </a:xfrm>
          <a:prstGeom prst="rect">
            <a:avLst/>
          </a:prstGeom>
        </p:spPr>
        <p:txBody>
          <a:bodyPr anchor="b"/>
          <a:lstStyle>
            <a:lvl1pPr>
              <a:defRPr sz="32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92" name="Picture Placeholder 2"/>
          <p:cNvSpPr>
            <a:spLocks noGrp="1"/>
          </p:cNvSpPr>
          <p:nvPr>
            <p:ph type="pic" sz="half" idx="21"/>
          </p:nvPr>
        </p:nvSpPr>
        <p:spPr>
          <a:xfrm>
            <a:off x="3887787" y="987425"/>
            <a:ext cx="4629151" cy="4873625"/>
          </a:xfrm>
          <a:prstGeom prst="rect">
            <a:avLst/>
          </a:prstGeom>
        </p:spPr>
        <p:txBody>
          <a:bodyPr lIns="91439" rIns="91439"/>
          <a:lstStyle/>
          <a:p>
            <a:endParaRPr/>
          </a:p>
        </p:txBody>
      </p:sp>
      <p:sp>
        <p:nvSpPr>
          <p:cNvPr id="1393"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spcBef>
                <a:spcPts val="300"/>
              </a:spcBef>
              <a:buSzTx/>
              <a:buNone/>
              <a:defRPr sz="16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6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6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6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6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94"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64927079"/>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13_Title Slide">
    <p:bg>
      <p:bgPr>
        <a:solidFill>
          <a:srgbClr val="000000"/>
        </a:solidFill>
        <a:effectLst/>
      </p:bgPr>
    </p:bg>
    <p:spTree>
      <p:nvGrpSpPr>
        <p:cNvPr id="1" name=""/>
        <p:cNvGrpSpPr/>
        <p:nvPr/>
      </p:nvGrpSpPr>
      <p:grpSpPr>
        <a:xfrm>
          <a:off x="0" y="0"/>
          <a:ext cx="0" cy="0"/>
          <a:chOff x="0" y="0"/>
          <a:chExt cx="0" cy="0"/>
        </a:xfrm>
      </p:grpSpPr>
      <p:grpSp>
        <p:nvGrpSpPr>
          <p:cNvPr id="1408" name="Group 1026"/>
          <p:cNvGrpSpPr/>
          <p:nvPr/>
        </p:nvGrpSpPr>
        <p:grpSpPr>
          <a:xfrm>
            <a:off x="0" y="3902075"/>
            <a:ext cx="3400426" cy="2949576"/>
            <a:chOff x="0" y="0"/>
            <a:chExt cx="3400425" cy="2949575"/>
          </a:xfrm>
        </p:grpSpPr>
        <p:sp>
          <p:nvSpPr>
            <p:cNvPr id="1401"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02"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03"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04"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05"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06"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07"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grpSp>
      <p:sp>
        <p:nvSpPr>
          <p:cNvPr id="1409"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41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11"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53835540"/>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14_Title and Content">
    <p:bg>
      <p:bgPr>
        <a:solidFill>
          <a:srgbClr val="000000"/>
        </a:solidFill>
        <a:effectLst/>
      </p:bgPr>
    </p:bg>
    <p:spTree>
      <p:nvGrpSpPr>
        <p:cNvPr id="1" name=""/>
        <p:cNvGrpSpPr/>
        <p:nvPr/>
      </p:nvGrpSpPr>
      <p:grpSpPr>
        <a:xfrm>
          <a:off x="0" y="0"/>
          <a:ext cx="0" cy="0"/>
          <a:chOff x="0" y="0"/>
          <a:chExt cx="0" cy="0"/>
        </a:xfrm>
      </p:grpSpPr>
      <p:grpSp>
        <p:nvGrpSpPr>
          <p:cNvPr id="1425" name="Group 1026"/>
          <p:cNvGrpSpPr/>
          <p:nvPr/>
        </p:nvGrpSpPr>
        <p:grpSpPr>
          <a:xfrm>
            <a:off x="0" y="3902075"/>
            <a:ext cx="3400426" cy="2949576"/>
            <a:chOff x="0" y="0"/>
            <a:chExt cx="3400425" cy="2949575"/>
          </a:xfrm>
        </p:grpSpPr>
        <p:sp>
          <p:nvSpPr>
            <p:cNvPr id="1418"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19"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20"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21"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22"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23"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24"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grpSp>
      <p:sp>
        <p:nvSpPr>
          <p:cNvPr id="1426"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427"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28"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34667"/>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5CF44DC6-D9F8-D94E-9270-FC611719C901}" type="slidenum">
              <a:rPr lang="en-US"/>
              <a:pPr>
                <a:defRPr/>
              </a:pPr>
              <a:t>‹#›</a:t>
            </a:fld>
            <a:endParaRPr lang="en-US"/>
          </a:p>
        </p:txBody>
      </p:sp>
    </p:spTree>
    <p:extLst>
      <p:ext uri="{BB962C8B-B14F-4D97-AF65-F5344CB8AC3E}">
        <p14:creationId xmlns:p14="http://schemas.microsoft.com/office/powerpoint/2010/main" val="289598611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13_Section Header">
    <p:bg>
      <p:bgPr>
        <a:solidFill>
          <a:srgbClr val="000000"/>
        </a:solidFill>
        <a:effectLst/>
      </p:bgPr>
    </p:bg>
    <p:spTree>
      <p:nvGrpSpPr>
        <p:cNvPr id="1" name=""/>
        <p:cNvGrpSpPr/>
        <p:nvPr/>
      </p:nvGrpSpPr>
      <p:grpSpPr>
        <a:xfrm>
          <a:off x="0" y="0"/>
          <a:ext cx="0" cy="0"/>
          <a:chOff x="0" y="0"/>
          <a:chExt cx="0" cy="0"/>
        </a:xfrm>
      </p:grpSpPr>
      <p:grpSp>
        <p:nvGrpSpPr>
          <p:cNvPr id="1442" name="Group 1026"/>
          <p:cNvGrpSpPr/>
          <p:nvPr/>
        </p:nvGrpSpPr>
        <p:grpSpPr>
          <a:xfrm>
            <a:off x="0" y="3902075"/>
            <a:ext cx="3400426" cy="2949576"/>
            <a:chOff x="0" y="0"/>
            <a:chExt cx="3400425" cy="2949575"/>
          </a:xfrm>
        </p:grpSpPr>
        <p:sp>
          <p:nvSpPr>
            <p:cNvPr id="1435"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36"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37"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38"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39"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40"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41"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grpSp>
      <p:sp>
        <p:nvSpPr>
          <p:cNvPr id="1443" name="Title Text"/>
          <p:cNvSpPr txBox="1">
            <a:spLocks noGrp="1"/>
          </p:cNvSpPr>
          <p:nvPr>
            <p:ph type="title"/>
          </p:nvPr>
        </p:nvSpPr>
        <p:spPr>
          <a:xfrm>
            <a:off x="722312" y="4406900"/>
            <a:ext cx="7772401" cy="1362075"/>
          </a:xfrm>
          <a:prstGeom prst="rect">
            <a:avLst/>
          </a:prstGeom>
        </p:spPr>
        <p:txBody>
          <a:bodyPr anchor="t"/>
          <a:lstStyle>
            <a:lvl1pPr>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44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45"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31930880"/>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13_Two Content">
    <p:bg>
      <p:bgPr>
        <a:solidFill>
          <a:srgbClr val="000000"/>
        </a:solidFill>
        <a:effectLst/>
      </p:bgPr>
    </p:bg>
    <p:spTree>
      <p:nvGrpSpPr>
        <p:cNvPr id="1" name=""/>
        <p:cNvGrpSpPr/>
        <p:nvPr/>
      </p:nvGrpSpPr>
      <p:grpSpPr>
        <a:xfrm>
          <a:off x="0" y="0"/>
          <a:ext cx="0" cy="0"/>
          <a:chOff x="0" y="0"/>
          <a:chExt cx="0" cy="0"/>
        </a:xfrm>
      </p:grpSpPr>
      <p:grpSp>
        <p:nvGrpSpPr>
          <p:cNvPr id="1459" name="Group 1026"/>
          <p:cNvGrpSpPr/>
          <p:nvPr/>
        </p:nvGrpSpPr>
        <p:grpSpPr>
          <a:xfrm>
            <a:off x="0" y="3902075"/>
            <a:ext cx="3400426" cy="2949576"/>
            <a:chOff x="0" y="0"/>
            <a:chExt cx="3400425" cy="2949575"/>
          </a:xfrm>
        </p:grpSpPr>
        <p:sp>
          <p:nvSpPr>
            <p:cNvPr id="1452"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53"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54"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55"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56"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57"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58"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grpSp>
      <p:sp>
        <p:nvSpPr>
          <p:cNvPr id="1460"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461"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62"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14683191"/>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13_Comparison">
    <p:bg>
      <p:bgPr>
        <a:solidFill>
          <a:srgbClr val="000000"/>
        </a:solidFill>
        <a:effectLst/>
      </p:bgPr>
    </p:bg>
    <p:spTree>
      <p:nvGrpSpPr>
        <p:cNvPr id="1" name=""/>
        <p:cNvGrpSpPr/>
        <p:nvPr/>
      </p:nvGrpSpPr>
      <p:grpSpPr>
        <a:xfrm>
          <a:off x="0" y="0"/>
          <a:ext cx="0" cy="0"/>
          <a:chOff x="0" y="0"/>
          <a:chExt cx="0" cy="0"/>
        </a:xfrm>
      </p:grpSpPr>
      <p:grpSp>
        <p:nvGrpSpPr>
          <p:cNvPr id="1476" name="Group 1026"/>
          <p:cNvGrpSpPr/>
          <p:nvPr/>
        </p:nvGrpSpPr>
        <p:grpSpPr>
          <a:xfrm>
            <a:off x="0" y="3902075"/>
            <a:ext cx="3400426" cy="2949576"/>
            <a:chOff x="0" y="0"/>
            <a:chExt cx="3400425" cy="2949575"/>
          </a:xfrm>
        </p:grpSpPr>
        <p:sp>
          <p:nvSpPr>
            <p:cNvPr id="146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7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7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7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7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7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7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grpSp>
      <p:sp>
        <p:nvSpPr>
          <p:cNvPr id="1477"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47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79"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latin typeface="Arial"/>
                <a:ea typeface="Arial"/>
                <a:cs typeface="Arial"/>
                <a:sym typeface="Arial"/>
              </a:defRPr>
            </a:pPr>
            <a:endParaRPr dirty="0"/>
          </a:p>
        </p:txBody>
      </p:sp>
      <p:sp>
        <p:nvSpPr>
          <p:cNvPr id="1480"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98781335"/>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13_Title Only">
    <p:bg>
      <p:bgPr>
        <a:solidFill>
          <a:srgbClr val="000000"/>
        </a:solidFill>
        <a:effectLst/>
      </p:bgPr>
    </p:bg>
    <p:spTree>
      <p:nvGrpSpPr>
        <p:cNvPr id="1" name=""/>
        <p:cNvGrpSpPr/>
        <p:nvPr/>
      </p:nvGrpSpPr>
      <p:grpSpPr>
        <a:xfrm>
          <a:off x="0" y="0"/>
          <a:ext cx="0" cy="0"/>
          <a:chOff x="0" y="0"/>
          <a:chExt cx="0" cy="0"/>
        </a:xfrm>
      </p:grpSpPr>
      <p:grpSp>
        <p:nvGrpSpPr>
          <p:cNvPr id="1494" name="Group 1026"/>
          <p:cNvGrpSpPr/>
          <p:nvPr/>
        </p:nvGrpSpPr>
        <p:grpSpPr>
          <a:xfrm>
            <a:off x="0" y="3902075"/>
            <a:ext cx="3400426" cy="2949576"/>
            <a:chOff x="0" y="0"/>
            <a:chExt cx="3400425" cy="2949575"/>
          </a:xfrm>
        </p:grpSpPr>
        <p:sp>
          <p:nvSpPr>
            <p:cNvPr id="148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8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8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9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9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9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49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grpSp>
      <p:sp>
        <p:nvSpPr>
          <p:cNvPr id="1495"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496"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48933871"/>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18_Blank">
    <p:bg>
      <p:bgPr>
        <a:solidFill>
          <a:srgbClr val="000000"/>
        </a:solidFill>
        <a:effectLst/>
      </p:bgPr>
    </p:bg>
    <p:spTree>
      <p:nvGrpSpPr>
        <p:cNvPr id="1" name=""/>
        <p:cNvGrpSpPr/>
        <p:nvPr/>
      </p:nvGrpSpPr>
      <p:grpSpPr>
        <a:xfrm>
          <a:off x="0" y="0"/>
          <a:ext cx="0" cy="0"/>
          <a:chOff x="0" y="0"/>
          <a:chExt cx="0" cy="0"/>
        </a:xfrm>
      </p:grpSpPr>
      <p:grpSp>
        <p:nvGrpSpPr>
          <p:cNvPr id="1510" name="Group 1026"/>
          <p:cNvGrpSpPr/>
          <p:nvPr/>
        </p:nvGrpSpPr>
        <p:grpSpPr>
          <a:xfrm>
            <a:off x="0" y="3902075"/>
            <a:ext cx="3400426" cy="2949576"/>
            <a:chOff x="0" y="0"/>
            <a:chExt cx="3400425" cy="2949575"/>
          </a:xfrm>
        </p:grpSpPr>
        <p:sp>
          <p:nvSpPr>
            <p:cNvPr id="150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50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50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50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50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50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50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grpSp>
      <p:sp>
        <p:nvSpPr>
          <p:cNvPr id="1511"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89542164"/>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rgbClr val="000000"/>
        </a:solidFill>
        <a:effectLst/>
      </p:bgPr>
    </p:bg>
    <p:spTree>
      <p:nvGrpSpPr>
        <p:cNvPr id="1" name=""/>
        <p:cNvGrpSpPr/>
        <p:nvPr/>
      </p:nvGrpSpPr>
      <p:grpSpPr>
        <a:xfrm>
          <a:off x="0" y="0"/>
          <a:ext cx="0" cy="0"/>
          <a:chOff x="0" y="0"/>
          <a:chExt cx="0" cy="0"/>
        </a:xfrm>
      </p:grpSpPr>
      <p:grpSp>
        <p:nvGrpSpPr>
          <p:cNvPr id="1525" name="Group 1026"/>
          <p:cNvGrpSpPr/>
          <p:nvPr/>
        </p:nvGrpSpPr>
        <p:grpSpPr>
          <a:xfrm>
            <a:off x="0" y="3902075"/>
            <a:ext cx="3400426" cy="2949576"/>
            <a:chOff x="0" y="0"/>
            <a:chExt cx="3400425" cy="2949575"/>
          </a:xfrm>
        </p:grpSpPr>
        <p:sp>
          <p:nvSpPr>
            <p:cNvPr id="1518"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519"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520"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521"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522"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523"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524"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grpSp>
      <p:sp>
        <p:nvSpPr>
          <p:cNvPr id="1526" name="Title Text"/>
          <p:cNvSpPr txBox="1">
            <a:spLocks noGrp="1"/>
          </p:cNvSpPr>
          <p:nvPr>
            <p:ph type="title"/>
          </p:nvPr>
        </p:nvSpPr>
        <p:spPr>
          <a:xfrm>
            <a:off x="457200" y="273050"/>
            <a:ext cx="3008314" cy="1162050"/>
          </a:xfrm>
          <a:prstGeom prst="rect">
            <a:avLst/>
          </a:prstGeom>
        </p:spPr>
        <p:txBody>
          <a:bodyPr anchor="b"/>
          <a:lstStyle>
            <a:lvl1pPr>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527"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28"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latin typeface="Arial"/>
                <a:ea typeface="Arial"/>
                <a:cs typeface="Arial"/>
                <a:sym typeface="Arial"/>
              </a:defRPr>
            </a:pPr>
            <a:endParaRPr dirty="0"/>
          </a:p>
        </p:txBody>
      </p:sp>
      <p:sp>
        <p:nvSpPr>
          <p:cNvPr id="1529"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23915085"/>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rgbClr val="000000"/>
        </a:solidFill>
        <a:effectLst/>
      </p:bgPr>
    </p:bg>
    <p:spTree>
      <p:nvGrpSpPr>
        <p:cNvPr id="1" name=""/>
        <p:cNvGrpSpPr/>
        <p:nvPr/>
      </p:nvGrpSpPr>
      <p:grpSpPr>
        <a:xfrm>
          <a:off x="0" y="0"/>
          <a:ext cx="0" cy="0"/>
          <a:chOff x="0" y="0"/>
          <a:chExt cx="0" cy="0"/>
        </a:xfrm>
      </p:grpSpPr>
      <p:grpSp>
        <p:nvGrpSpPr>
          <p:cNvPr id="1543" name="Group 1026"/>
          <p:cNvGrpSpPr/>
          <p:nvPr/>
        </p:nvGrpSpPr>
        <p:grpSpPr>
          <a:xfrm>
            <a:off x="0" y="3902075"/>
            <a:ext cx="3400426" cy="2949576"/>
            <a:chOff x="0" y="0"/>
            <a:chExt cx="3400425" cy="2949575"/>
          </a:xfrm>
        </p:grpSpPr>
        <p:sp>
          <p:nvSpPr>
            <p:cNvPr id="153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53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53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53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54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54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sp>
          <p:nvSpPr>
            <p:cNvPr id="154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endParaRPr>
            </a:p>
          </p:txBody>
        </p:sp>
      </p:grpSp>
      <p:sp>
        <p:nvSpPr>
          <p:cNvPr id="1544" name="Title Text"/>
          <p:cNvSpPr txBox="1">
            <a:spLocks noGrp="1"/>
          </p:cNvSpPr>
          <p:nvPr>
            <p:ph type="title"/>
          </p:nvPr>
        </p:nvSpPr>
        <p:spPr>
          <a:xfrm>
            <a:off x="1792288" y="4800600"/>
            <a:ext cx="5486401" cy="566738"/>
          </a:xfrm>
          <a:prstGeom prst="rect">
            <a:avLst/>
          </a:prstGeom>
        </p:spPr>
        <p:txBody>
          <a:bodyPr anchor="b"/>
          <a:lstStyle>
            <a:lvl1pPr>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54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54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47"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37017484"/>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ndParaRPr>
              </a:p>
            </p:txBody>
          </p:sp>
        </p:grpSp>
      </p:grpSp>
      <p:sp>
        <p:nvSpPr>
          <p:cNvPr id="4138"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413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65"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6FBAB5B-B2FB-F442-B29C-FB333A0E0AEC}" type="slidenum">
              <a:rPr lang="en-US" smtClean="0"/>
              <a:pPr>
                <a:defRPr/>
              </a:pPr>
              <a:t>‹#›</a:t>
            </a:fld>
            <a:endParaRPr lang="en-US" dirty="0"/>
          </a:p>
        </p:txBody>
      </p:sp>
    </p:spTree>
    <p:extLst>
      <p:ext uri="{BB962C8B-B14F-4D97-AF65-F5344CB8AC3E}">
        <p14:creationId xmlns:p14="http://schemas.microsoft.com/office/powerpoint/2010/main" val="350946044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8FBA1E4-0DB4-9446-B4B4-54E7BEF98E47}" type="slidenum">
              <a:rPr lang="en-US" smtClean="0"/>
              <a:pPr>
                <a:defRPr/>
              </a:pPr>
              <a:t>‹#›</a:t>
            </a:fld>
            <a:endParaRPr lang="en-US" dirty="0"/>
          </a:p>
        </p:txBody>
      </p:sp>
    </p:spTree>
    <p:extLst>
      <p:ext uri="{BB962C8B-B14F-4D97-AF65-F5344CB8AC3E}">
        <p14:creationId xmlns:p14="http://schemas.microsoft.com/office/powerpoint/2010/main" val="305428754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FCB4E37-C469-134D-A507-D911FAFD7EDC}" type="slidenum">
              <a:rPr lang="en-US" smtClean="0"/>
              <a:pPr>
                <a:defRPr/>
              </a:pPr>
              <a:t>‹#›</a:t>
            </a:fld>
            <a:endParaRPr lang="en-US" dirty="0"/>
          </a:p>
        </p:txBody>
      </p:sp>
    </p:spTree>
    <p:extLst>
      <p:ext uri="{BB962C8B-B14F-4D97-AF65-F5344CB8AC3E}">
        <p14:creationId xmlns:p14="http://schemas.microsoft.com/office/powerpoint/2010/main" val="12412869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14668DB3-9E4B-1243-BAFF-62C36FDB6567}" type="slidenum">
              <a:rPr lang="en-US"/>
              <a:pPr>
                <a:defRPr/>
              </a:pPr>
              <a:t>‹#›</a:t>
            </a:fld>
            <a:endParaRPr lang="en-US"/>
          </a:p>
        </p:txBody>
      </p:sp>
    </p:spTree>
    <p:extLst>
      <p:ext uri="{BB962C8B-B14F-4D97-AF65-F5344CB8AC3E}">
        <p14:creationId xmlns:p14="http://schemas.microsoft.com/office/powerpoint/2010/main" val="80820866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17E394-7D5E-B644-8ABC-B7628B4C2906}" type="slidenum">
              <a:rPr lang="en-US" smtClean="0"/>
              <a:pPr>
                <a:defRPr/>
              </a:pPr>
              <a:t>‹#›</a:t>
            </a:fld>
            <a:endParaRPr lang="en-US" dirty="0"/>
          </a:p>
        </p:txBody>
      </p:sp>
    </p:spTree>
    <p:extLst>
      <p:ext uri="{BB962C8B-B14F-4D97-AF65-F5344CB8AC3E}">
        <p14:creationId xmlns:p14="http://schemas.microsoft.com/office/powerpoint/2010/main" val="257722462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1F0521E-317A-4840-9FCD-C00C7C149A87}" type="slidenum">
              <a:rPr lang="en-US" smtClean="0"/>
              <a:pPr>
                <a:defRPr/>
              </a:pPr>
              <a:t>‹#›</a:t>
            </a:fld>
            <a:endParaRPr lang="en-US" dirty="0"/>
          </a:p>
        </p:txBody>
      </p:sp>
    </p:spTree>
    <p:extLst>
      <p:ext uri="{BB962C8B-B14F-4D97-AF65-F5344CB8AC3E}">
        <p14:creationId xmlns:p14="http://schemas.microsoft.com/office/powerpoint/2010/main" val="289753344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0787DC6-CE1C-6A4D-8F2A-EEE6437AA0A8}" type="slidenum">
              <a:rPr lang="en-US" smtClean="0"/>
              <a:pPr>
                <a:defRPr/>
              </a:pPr>
              <a:t>‹#›</a:t>
            </a:fld>
            <a:endParaRPr lang="en-US" dirty="0"/>
          </a:p>
        </p:txBody>
      </p:sp>
    </p:spTree>
    <p:extLst>
      <p:ext uri="{BB962C8B-B14F-4D97-AF65-F5344CB8AC3E}">
        <p14:creationId xmlns:p14="http://schemas.microsoft.com/office/powerpoint/2010/main" val="359047040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FC66B14-11F4-EF49-8493-0C886E97C741}" type="slidenum">
              <a:rPr lang="en-US" smtClean="0"/>
              <a:pPr>
                <a:defRPr/>
              </a:pPr>
              <a:t>‹#›</a:t>
            </a:fld>
            <a:endParaRPr lang="en-US" dirty="0"/>
          </a:p>
        </p:txBody>
      </p:sp>
    </p:spTree>
    <p:extLst>
      <p:ext uri="{BB962C8B-B14F-4D97-AF65-F5344CB8AC3E}">
        <p14:creationId xmlns:p14="http://schemas.microsoft.com/office/powerpoint/2010/main" val="240436635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C0114D3-9692-3B4A-9C08-D1CBA21D5AF2}" type="slidenum">
              <a:rPr lang="en-US" smtClean="0"/>
              <a:pPr>
                <a:defRPr/>
              </a:pPr>
              <a:t>‹#›</a:t>
            </a:fld>
            <a:endParaRPr lang="en-US" dirty="0"/>
          </a:p>
        </p:txBody>
      </p:sp>
    </p:spTree>
    <p:extLst>
      <p:ext uri="{BB962C8B-B14F-4D97-AF65-F5344CB8AC3E}">
        <p14:creationId xmlns:p14="http://schemas.microsoft.com/office/powerpoint/2010/main" val="274646428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EDFB73-4E56-8C43-8336-5A93E3334EC6}" type="slidenum">
              <a:rPr lang="en-US" smtClean="0"/>
              <a:pPr>
                <a:defRPr/>
              </a:pPr>
              <a:t>‹#›</a:t>
            </a:fld>
            <a:endParaRPr lang="en-US" dirty="0"/>
          </a:p>
        </p:txBody>
      </p:sp>
    </p:spTree>
    <p:extLst>
      <p:ext uri="{BB962C8B-B14F-4D97-AF65-F5344CB8AC3E}">
        <p14:creationId xmlns:p14="http://schemas.microsoft.com/office/powerpoint/2010/main" val="78535259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DAF1D1-51EF-7745-90AE-59F5AA3278BE}" type="slidenum">
              <a:rPr lang="en-US" smtClean="0"/>
              <a:pPr>
                <a:defRPr/>
              </a:pPr>
              <a:t>‹#›</a:t>
            </a:fld>
            <a:endParaRPr lang="en-US" dirty="0"/>
          </a:p>
        </p:txBody>
      </p:sp>
    </p:spTree>
    <p:extLst>
      <p:ext uri="{BB962C8B-B14F-4D97-AF65-F5344CB8AC3E}">
        <p14:creationId xmlns:p14="http://schemas.microsoft.com/office/powerpoint/2010/main" val="129820908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28A0AF3-5F36-6141-A600-908720E06C17}" type="slidenum">
              <a:rPr lang="en-US" smtClean="0"/>
              <a:pPr>
                <a:defRPr/>
              </a:pPr>
              <a:t>‹#›</a:t>
            </a:fld>
            <a:endParaRPr lang="en-US" dirty="0"/>
          </a:p>
        </p:txBody>
      </p:sp>
    </p:spTree>
    <p:extLst>
      <p:ext uri="{BB962C8B-B14F-4D97-AF65-F5344CB8AC3E}">
        <p14:creationId xmlns:p14="http://schemas.microsoft.com/office/powerpoint/2010/main" val="401533377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7629780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4292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7E7B87-B8D3-AF4B-B019-38910E24B41B}" type="slidenum">
              <a:rPr lang="en-US" smtClean="0"/>
              <a:pPr>
                <a:defRPr/>
              </a:pPr>
              <a:t>‹#›</a:t>
            </a:fld>
            <a:endParaRPr lang="en-US" dirty="0"/>
          </a:p>
        </p:txBody>
      </p:sp>
    </p:spTree>
    <p:extLst>
      <p:ext uri="{BB962C8B-B14F-4D97-AF65-F5344CB8AC3E}">
        <p14:creationId xmlns:p14="http://schemas.microsoft.com/office/powerpoint/2010/main" val="983028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59244DFA-36D7-CA40-BF62-038A5C0FB880}" type="slidenum">
              <a:rPr lang="en-US"/>
              <a:pPr>
                <a:defRPr/>
              </a:pPr>
              <a:t>‹#›</a:t>
            </a:fld>
            <a:endParaRPr lang="en-US"/>
          </a:p>
        </p:txBody>
      </p:sp>
    </p:spTree>
    <p:extLst>
      <p:ext uri="{BB962C8B-B14F-4D97-AF65-F5344CB8AC3E}">
        <p14:creationId xmlns:p14="http://schemas.microsoft.com/office/powerpoint/2010/main" val="61881213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0341005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18319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420643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9668097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39183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5302555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7942158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468632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218070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41249781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C7D1200-33CB-274B-A07F-FF4A1A142A4F}" type="slidenum">
              <a:rPr lang="en-US"/>
              <a:pPr>
                <a:defRPr/>
              </a:pPr>
              <a:t>‹#›</a:t>
            </a:fld>
            <a:endParaRPr lang="en-US"/>
          </a:p>
        </p:txBody>
      </p:sp>
    </p:spTree>
    <p:extLst>
      <p:ext uri="{BB962C8B-B14F-4D97-AF65-F5344CB8AC3E}">
        <p14:creationId xmlns:p14="http://schemas.microsoft.com/office/powerpoint/2010/main" val="226727972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623996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71996394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29213"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2225255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27062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15662975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125986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07114190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07251227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552605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15964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6CA7313-E75E-4943-9E50-8CE39D9418EA}" type="slidenum">
              <a:rPr lang="en-US"/>
              <a:pPr>
                <a:defRPr/>
              </a:pPr>
              <a:t>‹#›</a:t>
            </a:fld>
            <a:endParaRPr lang="en-US"/>
          </a:p>
        </p:txBody>
      </p:sp>
    </p:spTree>
    <p:extLst>
      <p:ext uri="{BB962C8B-B14F-4D97-AF65-F5344CB8AC3E}">
        <p14:creationId xmlns:p14="http://schemas.microsoft.com/office/powerpoint/2010/main" val="348984956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defRPr>
                <a:latin typeface="Tahoma" pitchFamily="22" charset="-52"/>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pitchFamily="22" charset="-52"/>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375F6D4D-0CF3-B14B-89DE-E4BB7A6B456D}" type="slidenum">
              <a:rPr lang="en-US"/>
              <a:pPr>
                <a:defRPr/>
              </a:pPr>
              <a:t>‹#›</a:t>
            </a:fld>
            <a:endParaRPr lang="en-US"/>
          </a:p>
        </p:txBody>
      </p:sp>
    </p:spTree>
    <p:extLst>
      <p:ext uri="{BB962C8B-B14F-4D97-AF65-F5344CB8AC3E}">
        <p14:creationId xmlns:p14="http://schemas.microsoft.com/office/powerpoint/2010/main" val="190279261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A7BDD23B-2BD4-6B4C-9340-A7BC31670885}" type="slidenum">
              <a:rPr lang="en-US"/>
              <a:pPr>
                <a:defRPr/>
              </a:pPr>
              <a:t>‹#›</a:t>
            </a:fld>
            <a:endParaRPr lang="en-US"/>
          </a:p>
        </p:txBody>
      </p:sp>
    </p:spTree>
    <p:extLst>
      <p:ext uri="{BB962C8B-B14F-4D97-AF65-F5344CB8AC3E}">
        <p14:creationId xmlns:p14="http://schemas.microsoft.com/office/powerpoint/2010/main" val="27859279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C5DD4E5-7D2F-4441-A682-E144888FF653}" type="slidenum">
              <a:rPr lang="en-US" smtClean="0"/>
              <a:pPr>
                <a:defRPr/>
              </a:pPr>
              <a:t>‹#›</a:t>
            </a:fld>
            <a:endParaRPr lang="en-US" dirty="0"/>
          </a:p>
        </p:txBody>
      </p:sp>
    </p:spTree>
    <p:extLst>
      <p:ext uri="{BB962C8B-B14F-4D97-AF65-F5344CB8AC3E}">
        <p14:creationId xmlns:p14="http://schemas.microsoft.com/office/powerpoint/2010/main" val="117353898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457200" y="1600235"/>
            <a:ext cx="8229600" cy="4530725"/>
          </a:xfrm>
        </p:spPr>
        <p:txBody>
          <a:bodyPr/>
          <a:lstStyle>
            <a:lvl1pPr>
              <a:defRPr b="1" i="0">
                <a:latin typeface="Arial" panose="020B0604020202020204" pitchFamily="34" charset="0"/>
              </a:defRPr>
            </a:lvl1pPr>
          </a:lstStyle>
          <a:p>
            <a:pPr lvl="0"/>
            <a:endParaRPr lang="en-US" noProof="0" dirty="0"/>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441D118-CC4C-A64D-BBA6-B6902C07ED20}" type="slidenum">
              <a:rPr lang="en-US" smtClean="0"/>
              <a:pPr>
                <a:defRPr/>
              </a:pPr>
              <a:t>‹#›</a:t>
            </a:fld>
            <a:endParaRPr lang="en-US" dirty="0"/>
          </a:p>
        </p:txBody>
      </p:sp>
    </p:spTree>
    <p:extLst>
      <p:ext uri="{BB962C8B-B14F-4D97-AF65-F5344CB8AC3E}">
        <p14:creationId xmlns:p14="http://schemas.microsoft.com/office/powerpoint/2010/main" val="10075252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8"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10"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endParaRPr>
            </a:p>
          </p:txBody>
        </p:sp>
        <p:sp>
          <p:nvSpPr>
            <p:cNvPr id="11"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15"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17"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grpSp>
      </p:grpSp>
      <p:sp>
        <p:nvSpPr>
          <p:cNvPr id="590890"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59089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7AD18079-3394-49DC-BA1F-C996223737E6}" type="slidenum">
              <a:rPr lang="en-US" altLang="en-US" smtClean="0"/>
              <a:pPr/>
              <a:t>‹#›</a:t>
            </a:fld>
            <a:endParaRPr lang="en-US" altLang="en-US" dirty="0"/>
          </a:p>
        </p:txBody>
      </p:sp>
    </p:spTree>
    <p:extLst>
      <p:ext uri="{BB962C8B-B14F-4D97-AF65-F5344CB8AC3E}">
        <p14:creationId xmlns:p14="http://schemas.microsoft.com/office/powerpoint/2010/main" val="225397673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949EEA6E-8273-41CD-9C60-FA88F5B610F5}" type="slidenum">
              <a:rPr lang="en-US" altLang="en-US" smtClean="0"/>
              <a:pPr/>
              <a:t>‹#›</a:t>
            </a:fld>
            <a:endParaRPr lang="en-US" altLang="en-US" dirty="0"/>
          </a:p>
        </p:txBody>
      </p:sp>
    </p:spTree>
    <p:extLst>
      <p:ext uri="{BB962C8B-B14F-4D97-AF65-F5344CB8AC3E}">
        <p14:creationId xmlns:p14="http://schemas.microsoft.com/office/powerpoint/2010/main" val="352771997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9E5DB012-3B89-4597-8704-821B0F423C85}" type="slidenum">
              <a:rPr lang="en-US" altLang="en-US" smtClean="0"/>
              <a:pPr/>
              <a:t>‹#›</a:t>
            </a:fld>
            <a:endParaRPr lang="en-US" altLang="en-US" dirty="0"/>
          </a:p>
        </p:txBody>
      </p:sp>
    </p:spTree>
    <p:extLst>
      <p:ext uri="{BB962C8B-B14F-4D97-AF65-F5344CB8AC3E}">
        <p14:creationId xmlns:p14="http://schemas.microsoft.com/office/powerpoint/2010/main" val="277355612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64A7D15-877F-4043-BD84-3DF416DB09AA}" type="slidenum">
              <a:rPr lang="en-US" altLang="en-US" smtClean="0"/>
              <a:pPr/>
              <a:t>‹#›</a:t>
            </a:fld>
            <a:endParaRPr lang="en-US" altLang="en-US" dirty="0"/>
          </a:p>
        </p:txBody>
      </p:sp>
    </p:spTree>
    <p:extLst>
      <p:ext uri="{BB962C8B-B14F-4D97-AF65-F5344CB8AC3E}">
        <p14:creationId xmlns:p14="http://schemas.microsoft.com/office/powerpoint/2010/main" val="379652198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3C383ECF-2CE6-4A88-B9B7-33B47DC2FEDC}" type="slidenum">
              <a:rPr lang="en-US" altLang="en-US" smtClean="0"/>
              <a:pPr/>
              <a:t>‹#›</a:t>
            </a:fld>
            <a:endParaRPr lang="en-US" altLang="en-US" dirty="0"/>
          </a:p>
        </p:txBody>
      </p:sp>
    </p:spTree>
    <p:extLst>
      <p:ext uri="{BB962C8B-B14F-4D97-AF65-F5344CB8AC3E}">
        <p14:creationId xmlns:p14="http://schemas.microsoft.com/office/powerpoint/2010/main" val="288077697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0550FAD2-A27E-412A-A6DC-82AE7742AFE2}" type="slidenum">
              <a:rPr lang="en-US" altLang="en-US" smtClean="0"/>
              <a:pPr/>
              <a:t>‹#›</a:t>
            </a:fld>
            <a:endParaRPr lang="en-US" altLang="en-US" dirty="0"/>
          </a:p>
        </p:txBody>
      </p:sp>
    </p:spTree>
    <p:extLst>
      <p:ext uri="{BB962C8B-B14F-4D97-AF65-F5344CB8AC3E}">
        <p14:creationId xmlns:p14="http://schemas.microsoft.com/office/powerpoint/2010/main" val="23904451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2FE502A-F3F4-4944-BD31-907165FB45EC}" type="slidenum">
              <a:rPr lang="en-US"/>
              <a:pPr>
                <a:defRPr/>
              </a:pPr>
              <a:t>‹#›</a:t>
            </a:fld>
            <a:endParaRPr lang="en-US"/>
          </a:p>
        </p:txBody>
      </p:sp>
    </p:spTree>
    <p:extLst>
      <p:ext uri="{BB962C8B-B14F-4D97-AF65-F5344CB8AC3E}">
        <p14:creationId xmlns:p14="http://schemas.microsoft.com/office/powerpoint/2010/main" val="73357645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16488D66-744E-401A-AFD5-FB298C3F3DA0}" type="slidenum">
              <a:rPr lang="en-US" altLang="en-US" smtClean="0"/>
              <a:pPr/>
              <a:t>‹#›</a:t>
            </a:fld>
            <a:endParaRPr lang="en-US" altLang="en-US" dirty="0"/>
          </a:p>
        </p:txBody>
      </p:sp>
    </p:spTree>
    <p:extLst>
      <p:ext uri="{BB962C8B-B14F-4D97-AF65-F5344CB8AC3E}">
        <p14:creationId xmlns:p14="http://schemas.microsoft.com/office/powerpoint/2010/main" val="382721669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DF84376C-F989-43EB-8BA1-AC557761C840}" type="slidenum">
              <a:rPr lang="en-US" altLang="en-US" smtClean="0"/>
              <a:pPr/>
              <a:t>‹#›</a:t>
            </a:fld>
            <a:endParaRPr lang="en-US" altLang="en-US" dirty="0"/>
          </a:p>
        </p:txBody>
      </p:sp>
    </p:spTree>
    <p:extLst>
      <p:ext uri="{BB962C8B-B14F-4D97-AF65-F5344CB8AC3E}">
        <p14:creationId xmlns:p14="http://schemas.microsoft.com/office/powerpoint/2010/main" val="95088581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95753790-AFD7-4E92-B89A-CE1DE064A8DD}" type="slidenum">
              <a:rPr lang="en-US" altLang="en-US" smtClean="0"/>
              <a:pPr/>
              <a:t>‹#›</a:t>
            </a:fld>
            <a:endParaRPr lang="en-US" altLang="en-US" dirty="0"/>
          </a:p>
        </p:txBody>
      </p:sp>
    </p:spTree>
    <p:extLst>
      <p:ext uri="{BB962C8B-B14F-4D97-AF65-F5344CB8AC3E}">
        <p14:creationId xmlns:p14="http://schemas.microsoft.com/office/powerpoint/2010/main" val="125130655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B7E7F9AC-9BF8-409C-B9A3-F0285C7E1C87}" type="slidenum">
              <a:rPr lang="en-US" altLang="en-US" smtClean="0"/>
              <a:pPr/>
              <a:t>‹#›</a:t>
            </a:fld>
            <a:endParaRPr lang="en-US" altLang="en-US" dirty="0"/>
          </a:p>
        </p:txBody>
      </p:sp>
    </p:spTree>
    <p:extLst>
      <p:ext uri="{BB962C8B-B14F-4D97-AF65-F5344CB8AC3E}">
        <p14:creationId xmlns:p14="http://schemas.microsoft.com/office/powerpoint/2010/main" val="217997179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5487FF70-889A-46B7-985A-77A65454E0DD}" type="slidenum">
              <a:rPr lang="en-US" altLang="en-US" smtClean="0"/>
              <a:pPr/>
              <a:t>‹#›</a:t>
            </a:fld>
            <a:endParaRPr lang="en-US" altLang="en-US" dirty="0"/>
          </a:p>
        </p:txBody>
      </p:sp>
    </p:spTree>
    <p:extLst>
      <p:ext uri="{BB962C8B-B14F-4D97-AF65-F5344CB8AC3E}">
        <p14:creationId xmlns:p14="http://schemas.microsoft.com/office/powerpoint/2010/main" val="76914875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646837-C3B5-E34E-A8EC-D5ACAFE56961}" type="slidenum">
              <a:rPr lang="en-US" smtClean="0"/>
              <a:pPr>
                <a:defRPr/>
              </a:pPr>
              <a:t>‹#›</a:t>
            </a:fld>
            <a:endParaRPr lang="en-US" dirty="0"/>
          </a:p>
        </p:txBody>
      </p:sp>
    </p:spTree>
    <p:extLst>
      <p:ext uri="{BB962C8B-B14F-4D97-AF65-F5344CB8AC3E}">
        <p14:creationId xmlns:p14="http://schemas.microsoft.com/office/powerpoint/2010/main" val="10483407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1403A18-B575-8140-8D51-AE1817791D30}" type="slidenum">
              <a:rPr lang="en-US"/>
              <a:pPr>
                <a:defRPr/>
              </a:pPr>
              <a:t>‹#›</a:t>
            </a:fld>
            <a:endParaRPr lang="en-US"/>
          </a:p>
        </p:txBody>
      </p:sp>
    </p:spTree>
    <p:extLst>
      <p:ext uri="{BB962C8B-B14F-4D97-AF65-F5344CB8AC3E}">
        <p14:creationId xmlns:p14="http://schemas.microsoft.com/office/powerpoint/2010/main" val="39843444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latin typeface="Times New Roman" charset="0"/>
            </a:endParaRPr>
          </a:p>
        </p:txBody>
      </p:sp>
      <p:sp>
        <p:nvSpPr>
          <p:cNvPr id="5" name="AutoShape 1027"/>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kumimoji="1" lang="en-US" sz="2400">
              <a:latin typeface="Times New Roman" charset="0"/>
            </a:endParaRPr>
          </a:p>
        </p:txBody>
      </p:sp>
      <p:grpSp>
        <p:nvGrpSpPr>
          <p:cNvPr id="6" name="Group 1029"/>
          <p:cNvGrpSpPr>
            <a:grpSpLocks/>
          </p:cNvGrpSpPr>
          <p:nvPr/>
        </p:nvGrpSpPr>
        <p:grpSpPr bwMode="auto">
          <a:xfrm>
            <a:off x="3632200" y="4889500"/>
            <a:ext cx="4876800" cy="319088"/>
            <a:chOff x="2288" y="3080"/>
            <a:chExt cx="3072" cy="201"/>
          </a:xfrm>
        </p:grpSpPr>
        <p:sp>
          <p:nvSpPr>
            <p:cNvPr id="7" name="AutoShape 1030"/>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8" name="AutoShape 1031"/>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sp>
        <p:nvSpPr>
          <p:cNvPr id="238596" name="Rectangle 1028"/>
          <p:cNvSpPr>
            <a:spLocks noGrp="1" noChangeArrowheads="1"/>
          </p:cNvSpPr>
          <p:nvPr>
            <p:ph type="subTitle" idx="1"/>
          </p:nvPr>
        </p:nvSpPr>
        <p:spPr>
          <a:xfrm>
            <a:off x="4673600" y="2927350"/>
            <a:ext cx="3657600" cy="1822450"/>
          </a:xfrm>
        </p:spPr>
        <p:txBody>
          <a:bodyPr anchor="b"/>
          <a:lstStyle>
            <a:lvl1pPr marL="0" indent="0">
              <a:buFont typeface="Wingdings" pitchFamily="-112" charset="2"/>
              <a:buNone/>
              <a:defRPr b="1" i="0">
                <a:solidFill>
                  <a:schemeClr val="tx2"/>
                </a:solidFill>
                <a:latin typeface="Arial" panose="020B0604020202020204" pitchFamily="34" charset="0"/>
              </a:defRPr>
            </a:lvl1pPr>
          </a:lstStyle>
          <a:p>
            <a:r>
              <a:rPr lang="en-US" dirty="0"/>
              <a:t>Click to edit Master subtitle style</a:t>
            </a:r>
          </a:p>
        </p:txBody>
      </p:sp>
      <p:sp>
        <p:nvSpPr>
          <p:cNvPr id="238603" name="Rectangle 1035"/>
          <p:cNvSpPr>
            <a:spLocks noGrp="1" noChangeArrowheads="1"/>
          </p:cNvSpPr>
          <p:nvPr>
            <p:ph type="ctrTitle" sz="quarter"/>
          </p:nvPr>
        </p:nvSpPr>
        <p:spPr>
          <a:xfrm>
            <a:off x="936625" y="1425575"/>
            <a:ext cx="7772400" cy="1143000"/>
          </a:xfrm>
        </p:spPr>
        <p:txBody>
          <a:bodyPr anchor="ctr"/>
          <a:lstStyle>
            <a:lvl1pPr algn="ctr">
              <a:defRPr b="1" i="0">
                <a:solidFill>
                  <a:schemeClr val="tx1"/>
                </a:solidFill>
                <a:latin typeface="Arial" panose="020B0604020202020204" pitchFamily="34" charset="0"/>
              </a:defRPr>
            </a:lvl1pPr>
          </a:lstStyle>
          <a:p>
            <a:r>
              <a:rPr lang="en-US" dirty="0"/>
              <a:t>Click to edit Master title style</a:t>
            </a:r>
          </a:p>
        </p:txBody>
      </p:sp>
      <p:sp>
        <p:nvSpPr>
          <p:cNvPr id="9" name="Rectangle 1032"/>
          <p:cNvSpPr>
            <a:spLocks noGrp="1" noChangeArrowheads="1"/>
          </p:cNvSpPr>
          <p:nvPr>
            <p:ph type="dt" sz="quarter" idx="10"/>
          </p:nvPr>
        </p:nvSpPr>
        <p:spPr>
          <a:xfrm>
            <a:off x="2667000" y="6553200"/>
            <a:ext cx="1905000" cy="304800"/>
          </a:xfrm>
        </p:spPr>
        <p:txBody>
          <a:bodyPr/>
          <a:lstStyle>
            <a:lvl1pPr>
              <a:defRPr b="1" i="0">
                <a:solidFill>
                  <a:schemeClr val="bg1"/>
                </a:solidFill>
                <a:latin typeface="Arial" panose="020B0604020202020204" pitchFamily="34" charset="0"/>
              </a:defRPr>
            </a:lvl1pPr>
          </a:lstStyle>
          <a:p>
            <a:pPr>
              <a:defRPr/>
            </a:pPr>
            <a:endParaRPr lang="en-US" dirty="0"/>
          </a:p>
        </p:txBody>
      </p:sp>
      <p:sp>
        <p:nvSpPr>
          <p:cNvPr id="10" name="Rectangle 1033"/>
          <p:cNvSpPr>
            <a:spLocks noGrp="1" noChangeArrowheads="1"/>
          </p:cNvSpPr>
          <p:nvPr>
            <p:ph type="ftr" sz="quarter" idx="11"/>
          </p:nvPr>
        </p:nvSpPr>
        <p:spPr>
          <a:xfrm>
            <a:off x="5195888" y="6553200"/>
            <a:ext cx="3279775" cy="304800"/>
          </a:xfrm>
        </p:spPr>
        <p:txBody>
          <a:bodyPr/>
          <a:lstStyle>
            <a:lvl1pPr algn="r">
              <a:defRPr b="1" i="0">
                <a:latin typeface="Arial" panose="020B0604020202020204" pitchFamily="34" charset="0"/>
              </a:defRPr>
            </a:lvl1pPr>
          </a:lstStyle>
          <a:p>
            <a:pPr>
              <a:defRPr/>
            </a:pPr>
            <a:endParaRPr lang="en-US" dirty="0"/>
          </a:p>
        </p:txBody>
      </p:sp>
      <p:sp>
        <p:nvSpPr>
          <p:cNvPr id="11" name="Rectangle 1034"/>
          <p:cNvSpPr>
            <a:spLocks noGrp="1" noChangeArrowheads="1"/>
          </p:cNvSpPr>
          <p:nvPr>
            <p:ph type="sldNum" sz="quarter" idx="12"/>
          </p:nvPr>
        </p:nvSpPr>
        <p:spPr>
          <a:xfrm>
            <a:off x="9525" y="6356033"/>
            <a:ext cx="587375" cy="492443"/>
          </a:xfrm>
        </p:spPr>
        <p:txBody>
          <a:bodyPr anchorCtr="0"/>
          <a:lstStyle>
            <a:lvl1pPr>
              <a:defRPr b="1" i="0">
                <a:latin typeface="Arial" panose="020B0604020202020204" pitchFamily="34" charset="0"/>
              </a:defRPr>
            </a:lvl1pPr>
          </a:lstStyle>
          <a:p>
            <a:pPr>
              <a:defRPr/>
            </a:pPr>
            <a:fld id="{BFE263E1-77FD-8546-919C-6F89018166E6}" type="slidenum">
              <a:rPr lang="en-US" smtClean="0"/>
              <a:pPr>
                <a:defRPr/>
              </a:pPr>
              <a:t>‹#›</a:t>
            </a:fld>
            <a:endParaRPr lang="en-US" dirty="0"/>
          </a:p>
        </p:txBody>
      </p:sp>
    </p:spTree>
    <p:extLst>
      <p:ext uri="{BB962C8B-B14F-4D97-AF65-F5344CB8AC3E}">
        <p14:creationId xmlns:p14="http://schemas.microsoft.com/office/powerpoint/2010/main" val="24050480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75BB19-FBEC-F740-BD96-017575E0029B}" type="slidenum">
              <a:rPr lang="en-US" smtClean="0"/>
              <a:pPr>
                <a:defRPr/>
              </a:pPr>
              <a:t>‹#›</a:t>
            </a:fld>
            <a:endParaRPr lang="en-US" dirty="0"/>
          </a:p>
        </p:txBody>
      </p:sp>
    </p:spTree>
    <p:extLst>
      <p:ext uri="{BB962C8B-B14F-4D97-AF65-F5344CB8AC3E}">
        <p14:creationId xmlns:p14="http://schemas.microsoft.com/office/powerpoint/2010/main" val="32593955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7DE264-3F23-BD45-B8B6-76131986CD92}" type="slidenum">
              <a:rPr lang="en-US" smtClean="0"/>
              <a:pPr>
                <a:defRPr/>
              </a:pPr>
              <a:t>‹#›</a:t>
            </a:fld>
            <a:endParaRPr lang="en-US" dirty="0"/>
          </a:p>
        </p:txBody>
      </p:sp>
    </p:spTree>
    <p:extLst>
      <p:ext uri="{BB962C8B-B14F-4D97-AF65-F5344CB8AC3E}">
        <p14:creationId xmlns:p14="http://schemas.microsoft.com/office/powerpoint/2010/main" val="478221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911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DF4D582-696D-0E44-8584-496A8F2B71C4}" type="slidenum">
              <a:rPr lang="en-US" smtClean="0"/>
              <a:pPr>
                <a:defRPr/>
              </a:pPr>
              <a:t>‹#›</a:t>
            </a:fld>
            <a:endParaRPr lang="en-US" dirty="0"/>
          </a:p>
        </p:txBody>
      </p:sp>
    </p:spTree>
    <p:extLst>
      <p:ext uri="{BB962C8B-B14F-4D97-AF65-F5344CB8AC3E}">
        <p14:creationId xmlns:p14="http://schemas.microsoft.com/office/powerpoint/2010/main" val="17739805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24901B-71B9-C547-B730-7647A1851965}" type="slidenum">
              <a:rPr lang="en-US" smtClean="0"/>
              <a:pPr>
                <a:defRPr/>
              </a:pPr>
              <a:t>‹#›</a:t>
            </a:fld>
            <a:endParaRPr lang="en-US" dirty="0"/>
          </a:p>
        </p:txBody>
      </p:sp>
    </p:spTree>
    <p:extLst>
      <p:ext uri="{BB962C8B-B14F-4D97-AF65-F5344CB8AC3E}">
        <p14:creationId xmlns:p14="http://schemas.microsoft.com/office/powerpoint/2010/main" val="1302982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E8EB24-431A-6246-88B9-AF7BC8D4F760}" type="slidenum">
              <a:rPr lang="en-US" smtClean="0"/>
              <a:pPr>
                <a:defRPr/>
              </a:pPr>
              <a:t>‹#›</a:t>
            </a:fld>
            <a:endParaRPr lang="en-US" dirty="0"/>
          </a:p>
        </p:txBody>
      </p:sp>
    </p:spTree>
    <p:extLst>
      <p:ext uri="{BB962C8B-B14F-4D97-AF65-F5344CB8AC3E}">
        <p14:creationId xmlns:p14="http://schemas.microsoft.com/office/powerpoint/2010/main" val="12154900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72031FD-5B30-1544-AC0B-53A5F0B2602F}" type="slidenum">
              <a:rPr lang="en-US" smtClean="0"/>
              <a:pPr>
                <a:defRPr/>
              </a:pPr>
              <a:t>‹#›</a:t>
            </a:fld>
            <a:endParaRPr lang="en-US" dirty="0"/>
          </a:p>
        </p:txBody>
      </p:sp>
    </p:spTree>
    <p:extLst>
      <p:ext uri="{BB962C8B-B14F-4D97-AF65-F5344CB8AC3E}">
        <p14:creationId xmlns:p14="http://schemas.microsoft.com/office/powerpoint/2010/main" val="34177822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D1E7F6A-E56E-B245-BFF1-6A4A223B5910}" type="slidenum">
              <a:rPr lang="en-US" smtClean="0"/>
              <a:pPr>
                <a:defRPr/>
              </a:pPr>
              <a:t>‹#›</a:t>
            </a:fld>
            <a:endParaRPr lang="en-US" dirty="0"/>
          </a:p>
        </p:txBody>
      </p:sp>
    </p:spTree>
    <p:extLst>
      <p:ext uri="{BB962C8B-B14F-4D97-AF65-F5344CB8AC3E}">
        <p14:creationId xmlns:p14="http://schemas.microsoft.com/office/powerpoint/2010/main" val="8295442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7AB10CC-C26C-E641-9635-834CF6A7F9EB}" type="slidenum">
              <a:rPr lang="en-US" smtClean="0"/>
              <a:pPr>
                <a:defRPr/>
              </a:pPr>
              <a:t>‹#›</a:t>
            </a:fld>
            <a:endParaRPr lang="en-US" dirty="0"/>
          </a:p>
        </p:txBody>
      </p:sp>
    </p:spTree>
    <p:extLst>
      <p:ext uri="{BB962C8B-B14F-4D97-AF65-F5344CB8AC3E}">
        <p14:creationId xmlns:p14="http://schemas.microsoft.com/office/powerpoint/2010/main" val="38380915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5E48E9E-5073-9A4D-A75A-043A5B5824C8}" type="slidenum">
              <a:rPr lang="en-US" smtClean="0"/>
              <a:pPr>
                <a:defRPr/>
              </a:pPr>
              <a:t>‹#›</a:t>
            </a:fld>
            <a:endParaRPr lang="en-US" dirty="0"/>
          </a:p>
        </p:txBody>
      </p:sp>
    </p:spTree>
    <p:extLst>
      <p:ext uri="{BB962C8B-B14F-4D97-AF65-F5344CB8AC3E}">
        <p14:creationId xmlns:p14="http://schemas.microsoft.com/office/powerpoint/2010/main" val="34845742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CCCFB2E-9216-F541-A6B4-3B8C84A66CAE}" type="slidenum">
              <a:rPr lang="en-US" smtClean="0"/>
              <a:pPr>
                <a:defRPr/>
              </a:pPr>
              <a:t>‹#›</a:t>
            </a:fld>
            <a:endParaRPr lang="en-US" dirty="0"/>
          </a:p>
        </p:txBody>
      </p:sp>
    </p:spTree>
    <p:extLst>
      <p:ext uri="{BB962C8B-B14F-4D97-AF65-F5344CB8AC3E}">
        <p14:creationId xmlns:p14="http://schemas.microsoft.com/office/powerpoint/2010/main" val="17841958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B4941D6-3ED4-784B-9278-0DAFAD0E178B}" type="slidenum">
              <a:rPr lang="en-US" smtClean="0"/>
              <a:pPr>
                <a:defRPr/>
              </a:pPr>
              <a:t>‹#›</a:t>
            </a:fld>
            <a:endParaRPr lang="en-US" dirty="0"/>
          </a:p>
        </p:txBody>
      </p:sp>
    </p:spTree>
    <p:extLst>
      <p:ext uri="{BB962C8B-B14F-4D97-AF65-F5344CB8AC3E}">
        <p14:creationId xmlns:p14="http://schemas.microsoft.com/office/powerpoint/2010/main" val="322690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898F40C3-538A-134D-BF75-04ADDE00ABB8}" type="slidenum">
              <a:rPr lang="en-US"/>
              <a:pPr>
                <a:defRPr/>
              </a:pPr>
              <a:t>‹#›</a:t>
            </a:fld>
            <a:endParaRPr lang="en-US"/>
          </a:p>
        </p:txBody>
      </p:sp>
    </p:spTree>
    <p:extLst>
      <p:ext uri="{BB962C8B-B14F-4D97-AF65-F5344CB8AC3E}">
        <p14:creationId xmlns:p14="http://schemas.microsoft.com/office/powerpoint/2010/main" val="1453890059"/>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1FC3538-2813-F749-B06F-B0EE4CECCD5D}" type="slidenum">
              <a:rPr lang="en-US"/>
              <a:pPr>
                <a:defRPr/>
              </a:pPr>
              <a:t>‹#›</a:t>
            </a:fld>
            <a:endParaRPr lang="en-US"/>
          </a:p>
        </p:txBody>
      </p:sp>
    </p:spTree>
    <p:extLst>
      <p:ext uri="{BB962C8B-B14F-4D97-AF65-F5344CB8AC3E}">
        <p14:creationId xmlns:p14="http://schemas.microsoft.com/office/powerpoint/2010/main" val="1475820351"/>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9AE4FC5E-0CDD-EF47-BB00-318E6F64B747}" type="slidenum">
              <a:rPr lang="en-US"/>
              <a:pPr>
                <a:defRPr/>
              </a:pPr>
              <a:t>‹#›</a:t>
            </a:fld>
            <a:endParaRPr lang="en-US"/>
          </a:p>
        </p:txBody>
      </p:sp>
    </p:spTree>
    <p:extLst>
      <p:ext uri="{BB962C8B-B14F-4D97-AF65-F5344CB8AC3E}">
        <p14:creationId xmlns:p14="http://schemas.microsoft.com/office/powerpoint/2010/main" val="3099819315"/>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D1D08455-EB80-CE43-9B97-ACB4C649EB0A}" type="slidenum">
              <a:rPr lang="en-US"/>
              <a:pPr>
                <a:defRPr/>
              </a:pPr>
              <a:t>‹#›</a:t>
            </a:fld>
            <a:endParaRPr lang="en-US"/>
          </a:p>
        </p:txBody>
      </p:sp>
    </p:spTree>
    <p:extLst>
      <p:ext uri="{BB962C8B-B14F-4D97-AF65-F5344CB8AC3E}">
        <p14:creationId xmlns:p14="http://schemas.microsoft.com/office/powerpoint/2010/main" val="3993960032"/>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675344-2A16-7A49-BAC3-F052FAB54CFE}" type="slidenum">
              <a:rPr lang="en-US" smtClean="0"/>
              <a:pPr>
                <a:defRPr/>
              </a:pPr>
              <a:t>‹#›</a:t>
            </a:fld>
            <a:endParaRPr lang="en-US" dirty="0"/>
          </a:p>
        </p:txBody>
      </p:sp>
    </p:spTree>
    <p:extLst>
      <p:ext uri="{BB962C8B-B14F-4D97-AF65-F5344CB8AC3E}">
        <p14:creationId xmlns:p14="http://schemas.microsoft.com/office/powerpoint/2010/main" val="17473068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1BCC7A31-8674-B542-9084-F11570CF6243}" type="slidenum">
              <a:rPr lang="en-US"/>
              <a:pPr>
                <a:defRPr/>
              </a:pPr>
              <a:t>‹#›</a:t>
            </a:fld>
            <a:endParaRPr lang="en-US"/>
          </a:p>
        </p:txBody>
      </p:sp>
    </p:spTree>
    <p:extLst>
      <p:ext uri="{BB962C8B-B14F-4D97-AF65-F5344CB8AC3E}">
        <p14:creationId xmlns:p14="http://schemas.microsoft.com/office/powerpoint/2010/main" val="1741010762"/>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08D46FFE-F556-4D45-9AEC-280BBF528BF7}" type="slidenum">
              <a:rPr lang="en-US"/>
              <a:pPr>
                <a:defRPr/>
              </a:pPr>
              <a:t>‹#›</a:t>
            </a:fld>
            <a:endParaRPr lang="en-US"/>
          </a:p>
        </p:txBody>
      </p:sp>
    </p:spTree>
    <p:extLst>
      <p:ext uri="{BB962C8B-B14F-4D97-AF65-F5344CB8AC3E}">
        <p14:creationId xmlns:p14="http://schemas.microsoft.com/office/powerpoint/2010/main" val="3161494999"/>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C5AEF3A4-292B-A04D-B452-7EAF4715E3C8}" type="slidenum">
              <a:rPr lang="en-US"/>
              <a:pPr>
                <a:defRPr/>
              </a:pPr>
              <a:t>‹#›</a:t>
            </a:fld>
            <a:endParaRPr lang="en-US"/>
          </a:p>
        </p:txBody>
      </p:sp>
    </p:spTree>
    <p:extLst>
      <p:ext uri="{BB962C8B-B14F-4D97-AF65-F5344CB8AC3E}">
        <p14:creationId xmlns:p14="http://schemas.microsoft.com/office/powerpoint/2010/main" val="778298733"/>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63585A0-B5E9-4B48-B191-ACA378264684}" type="slidenum">
              <a:rPr lang="en-US"/>
              <a:pPr>
                <a:defRPr/>
              </a:pPr>
              <a:t>‹#›</a:t>
            </a:fld>
            <a:endParaRPr lang="en-US"/>
          </a:p>
        </p:txBody>
      </p:sp>
    </p:spTree>
    <p:extLst>
      <p:ext uri="{BB962C8B-B14F-4D97-AF65-F5344CB8AC3E}">
        <p14:creationId xmlns:p14="http://schemas.microsoft.com/office/powerpoint/2010/main" val="2380452792"/>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25E01961-01F0-DA4C-8253-79AD7CC4280B}" type="slidenum">
              <a:rPr lang="en-US"/>
              <a:pPr>
                <a:defRPr/>
              </a:pPr>
              <a:t>‹#›</a:t>
            </a:fld>
            <a:endParaRPr lang="en-US"/>
          </a:p>
        </p:txBody>
      </p:sp>
    </p:spTree>
    <p:extLst>
      <p:ext uri="{BB962C8B-B14F-4D97-AF65-F5344CB8AC3E}">
        <p14:creationId xmlns:p14="http://schemas.microsoft.com/office/powerpoint/2010/main" val="3998807192"/>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593879A-715E-0145-A853-BD590CEC8B90}" type="slidenum">
              <a:rPr lang="en-US"/>
              <a:pPr>
                <a:defRPr/>
              </a:pPr>
              <a:t>‹#›</a:t>
            </a:fld>
            <a:endParaRPr lang="en-US"/>
          </a:p>
        </p:txBody>
      </p:sp>
    </p:spTree>
    <p:extLst>
      <p:ext uri="{BB962C8B-B14F-4D97-AF65-F5344CB8AC3E}">
        <p14:creationId xmlns:p14="http://schemas.microsoft.com/office/powerpoint/2010/main" val="1545553087"/>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2FDADB5-5C8D-AF47-8FBE-647D1FB43084}" type="slidenum">
              <a:rPr lang="en-US"/>
              <a:pPr>
                <a:defRPr/>
              </a:pPr>
              <a:t>‹#›</a:t>
            </a:fld>
            <a:endParaRPr lang="en-US"/>
          </a:p>
        </p:txBody>
      </p:sp>
    </p:spTree>
    <p:extLst>
      <p:ext uri="{BB962C8B-B14F-4D97-AF65-F5344CB8AC3E}">
        <p14:creationId xmlns:p14="http://schemas.microsoft.com/office/powerpoint/2010/main" val="3834941372"/>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2642"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12643"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4B1E47C-4673-034E-9DBC-B65FE0679F3F}" type="slidenum">
              <a:rPr lang="en-US" smtClean="0"/>
              <a:pPr>
                <a:defRPr/>
              </a:pPr>
              <a:t>‹#›</a:t>
            </a:fld>
            <a:endParaRPr lang="en-US" dirty="0"/>
          </a:p>
        </p:txBody>
      </p:sp>
    </p:spTree>
    <p:extLst>
      <p:ext uri="{BB962C8B-B14F-4D97-AF65-F5344CB8AC3E}">
        <p14:creationId xmlns:p14="http://schemas.microsoft.com/office/powerpoint/2010/main" val="37782436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5493433-5773-5840-914C-64FD5FB09BF5}" type="slidenum">
              <a:rPr lang="en-US" smtClean="0"/>
              <a:pPr>
                <a:defRPr/>
              </a:pPr>
              <a:t>‹#›</a:t>
            </a:fld>
            <a:endParaRPr lang="en-US" dirty="0"/>
          </a:p>
        </p:txBody>
      </p:sp>
    </p:spTree>
    <p:extLst>
      <p:ext uri="{BB962C8B-B14F-4D97-AF65-F5344CB8AC3E}">
        <p14:creationId xmlns:p14="http://schemas.microsoft.com/office/powerpoint/2010/main" val="21738268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27D0D1B-A467-8544-8929-901C7DFC8CF0}" type="slidenum">
              <a:rPr lang="en-US" smtClean="0"/>
              <a:pPr>
                <a:defRPr/>
              </a:pPr>
              <a:t>‹#›</a:t>
            </a:fld>
            <a:endParaRPr lang="en-US" dirty="0"/>
          </a:p>
        </p:txBody>
      </p:sp>
    </p:spTree>
    <p:extLst>
      <p:ext uri="{BB962C8B-B14F-4D97-AF65-F5344CB8AC3E}">
        <p14:creationId xmlns:p14="http://schemas.microsoft.com/office/powerpoint/2010/main" val="853671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9C088A2-FEC6-5F43-B955-88767CD64ED6}" type="slidenum">
              <a:rPr lang="en-US" smtClean="0"/>
              <a:pPr>
                <a:defRPr/>
              </a:pPr>
              <a:t>‹#›</a:t>
            </a:fld>
            <a:endParaRPr lang="en-US" dirty="0"/>
          </a:p>
        </p:txBody>
      </p:sp>
    </p:spTree>
    <p:extLst>
      <p:ext uri="{BB962C8B-B14F-4D97-AF65-F5344CB8AC3E}">
        <p14:creationId xmlns:p14="http://schemas.microsoft.com/office/powerpoint/2010/main" val="11533141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90A122-8434-8A4D-9FB0-F1C7108CC216}" type="slidenum">
              <a:rPr lang="en-US" smtClean="0"/>
              <a:pPr>
                <a:defRPr/>
              </a:pPr>
              <a:t>‹#›</a:t>
            </a:fld>
            <a:endParaRPr lang="en-US" dirty="0"/>
          </a:p>
        </p:txBody>
      </p:sp>
    </p:spTree>
    <p:extLst>
      <p:ext uri="{BB962C8B-B14F-4D97-AF65-F5344CB8AC3E}">
        <p14:creationId xmlns:p14="http://schemas.microsoft.com/office/powerpoint/2010/main" val="10117644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AD6FC9-FEE9-104D-98E5-167261E87E46}" type="slidenum">
              <a:rPr lang="en-US" smtClean="0"/>
              <a:pPr>
                <a:defRPr/>
              </a:pPr>
              <a:t>‹#›</a:t>
            </a:fld>
            <a:endParaRPr lang="en-US" dirty="0"/>
          </a:p>
        </p:txBody>
      </p:sp>
    </p:spTree>
    <p:extLst>
      <p:ext uri="{BB962C8B-B14F-4D97-AF65-F5344CB8AC3E}">
        <p14:creationId xmlns:p14="http://schemas.microsoft.com/office/powerpoint/2010/main" val="38246377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A5F3F51-7BDE-1940-8982-4BE87DCE0319}" type="slidenum">
              <a:rPr lang="en-US" smtClean="0"/>
              <a:pPr>
                <a:defRPr/>
              </a:pPr>
              <a:t>‹#›</a:t>
            </a:fld>
            <a:endParaRPr lang="en-US" dirty="0"/>
          </a:p>
        </p:txBody>
      </p:sp>
    </p:spTree>
    <p:extLst>
      <p:ext uri="{BB962C8B-B14F-4D97-AF65-F5344CB8AC3E}">
        <p14:creationId xmlns:p14="http://schemas.microsoft.com/office/powerpoint/2010/main" val="21709415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71BEF6E-B383-734C-998D-C14DA006C715}" type="slidenum">
              <a:rPr lang="en-US" smtClean="0"/>
              <a:pPr>
                <a:defRPr/>
              </a:pPr>
              <a:t>‹#›</a:t>
            </a:fld>
            <a:endParaRPr lang="en-US" dirty="0"/>
          </a:p>
        </p:txBody>
      </p:sp>
    </p:spTree>
    <p:extLst>
      <p:ext uri="{BB962C8B-B14F-4D97-AF65-F5344CB8AC3E}">
        <p14:creationId xmlns:p14="http://schemas.microsoft.com/office/powerpoint/2010/main" val="36546712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220930F-1E79-D145-8E85-59131AF33F25}" type="slidenum">
              <a:rPr lang="en-US" smtClean="0"/>
              <a:pPr>
                <a:defRPr/>
              </a:pPr>
              <a:t>‹#›</a:t>
            </a:fld>
            <a:endParaRPr lang="en-US" dirty="0"/>
          </a:p>
        </p:txBody>
      </p:sp>
    </p:spTree>
    <p:extLst>
      <p:ext uri="{BB962C8B-B14F-4D97-AF65-F5344CB8AC3E}">
        <p14:creationId xmlns:p14="http://schemas.microsoft.com/office/powerpoint/2010/main" val="14004399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4EA2EB1-CBE2-D343-A940-773864FABA5F}" type="slidenum">
              <a:rPr lang="en-US" smtClean="0"/>
              <a:pPr>
                <a:defRPr/>
              </a:pPr>
              <a:t>‹#›</a:t>
            </a:fld>
            <a:endParaRPr lang="en-US" dirty="0"/>
          </a:p>
        </p:txBody>
      </p:sp>
    </p:spTree>
    <p:extLst>
      <p:ext uri="{BB962C8B-B14F-4D97-AF65-F5344CB8AC3E}">
        <p14:creationId xmlns:p14="http://schemas.microsoft.com/office/powerpoint/2010/main" val="5379956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9284A3D-40AF-EC4E-A9B0-8CA027944904}" type="slidenum">
              <a:rPr lang="en-US" smtClean="0"/>
              <a:pPr>
                <a:defRPr/>
              </a:pPr>
              <a:t>‹#›</a:t>
            </a:fld>
            <a:endParaRPr lang="en-US" dirty="0"/>
          </a:p>
        </p:txBody>
      </p:sp>
    </p:spTree>
    <p:extLst>
      <p:ext uri="{BB962C8B-B14F-4D97-AF65-F5344CB8AC3E}">
        <p14:creationId xmlns:p14="http://schemas.microsoft.com/office/powerpoint/2010/main" val="40250491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E550E17-EF69-1045-ABD4-146563230C35}" type="slidenum">
              <a:rPr lang="en-US" smtClean="0"/>
              <a:pPr>
                <a:defRPr/>
              </a:pPr>
              <a:t>‹#›</a:t>
            </a:fld>
            <a:endParaRPr lang="en-US" dirty="0"/>
          </a:p>
        </p:txBody>
      </p:sp>
    </p:spTree>
    <p:extLst>
      <p:ext uri="{BB962C8B-B14F-4D97-AF65-F5344CB8AC3E}">
        <p14:creationId xmlns:p14="http://schemas.microsoft.com/office/powerpoint/2010/main" val="20167938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301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34C5368-8CD2-3545-88C6-0FB3063D6EF1}" type="slidenum">
              <a:rPr lang="en-US" smtClean="0"/>
              <a:pPr>
                <a:defRPr/>
              </a:pPr>
              <a:t>‹#›</a:t>
            </a:fld>
            <a:endParaRPr lang="en-US" dirty="0"/>
          </a:p>
        </p:txBody>
      </p:sp>
    </p:spTree>
    <p:extLst>
      <p:ext uri="{BB962C8B-B14F-4D97-AF65-F5344CB8AC3E}">
        <p14:creationId xmlns:p14="http://schemas.microsoft.com/office/powerpoint/2010/main" val="12029527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29D2767-4691-D34A-93F8-96791C5C7263}" type="slidenum">
              <a:rPr lang="en-US" smtClean="0"/>
              <a:pPr>
                <a:defRPr/>
              </a:pPr>
              <a:t>‹#›</a:t>
            </a:fld>
            <a:endParaRPr lang="en-US" dirty="0"/>
          </a:p>
        </p:txBody>
      </p:sp>
    </p:spTree>
    <p:extLst>
      <p:ext uri="{BB962C8B-B14F-4D97-AF65-F5344CB8AC3E}">
        <p14:creationId xmlns:p14="http://schemas.microsoft.com/office/powerpoint/2010/main" val="2953295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7BE9BD0-8DF0-CA4C-8CFA-8D02F36FAC2B}" type="slidenum">
              <a:rPr lang="en-US" smtClean="0"/>
              <a:pPr>
                <a:defRPr/>
              </a:pPr>
              <a:t>‹#›</a:t>
            </a:fld>
            <a:endParaRPr lang="en-US" dirty="0"/>
          </a:p>
        </p:txBody>
      </p:sp>
    </p:spTree>
    <p:extLst>
      <p:ext uri="{BB962C8B-B14F-4D97-AF65-F5344CB8AC3E}">
        <p14:creationId xmlns:p14="http://schemas.microsoft.com/office/powerpoint/2010/main" val="18052040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41BCF6-08D1-FA4A-AB1D-0A392E7D49CD}" type="slidenum">
              <a:rPr lang="en-US" smtClean="0"/>
              <a:pPr>
                <a:defRPr/>
              </a:pPr>
              <a:t>‹#›</a:t>
            </a:fld>
            <a:endParaRPr lang="en-US" dirty="0"/>
          </a:p>
        </p:txBody>
      </p:sp>
    </p:spTree>
    <p:extLst>
      <p:ext uri="{BB962C8B-B14F-4D97-AF65-F5344CB8AC3E}">
        <p14:creationId xmlns:p14="http://schemas.microsoft.com/office/powerpoint/2010/main" val="37716752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4E5CA73-81EE-BB4E-A3E7-140FF1F7FE72}" type="slidenum">
              <a:rPr lang="en-US" smtClean="0"/>
              <a:pPr>
                <a:defRPr/>
              </a:pPr>
              <a:t>‹#›</a:t>
            </a:fld>
            <a:endParaRPr lang="en-US" dirty="0"/>
          </a:p>
        </p:txBody>
      </p:sp>
    </p:spTree>
    <p:extLst>
      <p:ext uri="{BB962C8B-B14F-4D97-AF65-F5344CB8AC3E}">
        <p14:creationId xmlns:p14="http://schemas.microsoft.com/office/powerpoint/2010/main" val="6192825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086FA03-B2FB-B245-BF34-0D4D39D2A79F}" type="slidenum">
              <a:rPr lang="en-US" smtClean="0"/>
              <a:pPr>
                <a:defRPr/>
              </a:pPr>
              <a:t>‹#›</a:t>
            </a:fld>
            <a:endParaRPr lang="en-US" dirty="0"/>
          </a:p>
        </p:txBody>
      </p:sp>
    </p:spTree>
    <p:extLst>
      <p:ext uri="{BB962C8B-B14F-4D97-AF65-F5344CB8AC3E}">
        <p14:creationId xmlns:p14="http://schemas.microsoft.com/office/powerpoint/2010/main" val="21103947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F37FB8-C929-764F-B84E-D9002ACB18CC}" type="slidenum">
              <a:rPr lang="en-US" smtClean="0"/>
              <a:pPr>
                <a:defRPr/>
              </a:pPr>
              <a:t>‹#›</a:t>
            </a:fld>
            <a:endParaRPr lang="en-US" dirty="0"/>
          </a:p>
        </p:txBody>
      </p:sp>
    </p:spTree>
    <p:extLst>
      <p:ext uri="{BB962C8B-B14F-4D97-AF65-F5344CB8AC3E}">
        <p14:creationId xmlns:p14="http://schemas.microsoft.com/office/powerpoint/2010/main" val="32455093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409F175-2A3F-D64E-864B-CAD04C9CC787}" type="slidenum">
              <a:rPr lang="en-US" smtClean="0"/>
              <a:pPr>
                <a:defRPr/>
              </a:pPr>
              <a:t>‹#›</a:t>
            </a:fld>
            <a:endParaRPr lang="en-US" dirty="0"/>
          </a:p>
        </p:txBody>
      </p:sp>
    </p:spTree>
    <p:extLst>
      <p:ext uri="{BB962C8B-B14F-4D97-AF65-F5344CB8AC3E}">
        <p14:creationId xmlns:p14="http://schemas.microsoft.com/office/powerpoint/2010/main" val="14406753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640EB9D-A6DA-CF45-8219-34166CD55D18}" type="slidenum">
              <a:rPr lang="en-US" smtClean="0"/>
              <a:pPr>
                <a:defRPr/>
              </a:pPr>
              <a:t>‹#›</a:t>
            </a:fld>
            <a:endParaRPr lang="en-US" dirty="0"/>
          </a:p>
        </p:txBody>
      </p:sp>
    </p:spTree>
    <p:extLst>
      <p:ext uri="{BB962C8B-B14F-4D97-AF65-F5344CB8AC3E}">
        <p14:creationId xmlns:p14="http://schemas.microsoft.com/office/powerpoint/2010/main" val="39513876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AA7DF20-E0DE-6347-9280-A833FDB745EA}" type="slidenum">
              <a:rPr lang="en-US" smtClean="0"/>
              <a:pPr>
                <a:defRPr/>
              </a:pPr>
              <a:t>‹#›</a:t>
            </a:fld>
            <a:endParaRPr lang="en-US" dirty="0"/>
          </a:p>
        </p:txBody>
      </p:sp>
    </p:spTree>
    <p:extLst>
      <p:ext uri="{BB962C8B-B14F-4D97-AF65-F5344CB8AC3E}">
        <p14:creationId xmlns:p14="http://schemas.microsoft.com/office/powerpoint/2010/main" val="2177439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EC7479-A7F4-3649-995D-8933262EB014}" type="slidenum">
              <a:rPr lang="en-US" smtClean="0"/>
              <a:pPr>
                <a:defRPr/>
              </a:pPr>
              <a:t>‹#›</a:t>
            </a:fld>
            <a:endParaRPr lang="en-US" dirty="0"/>
          </a:p>
        </p:txBody>
      </p:sp>
    </p:spTree>
    <p:extLst>
      <p:ext uri="{BB962C8B-B14F-4D97-AF65-F5344CB8AC3E}">
        <p14:creationId xmlns:p14="http://schemas.microsoft.com/office/powerpoint/2010/main" val="39948865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1C950AF-BECE-2A4A-A0AA-245D6CADF3ED}" type="slidenum">
              <a:rPr lang="en-US" smtClean="0"/>
              <a:pPr>
                <a:defRPr/>
              </a:pPr>
              <a:t>‹#›</a:t>
            </a:fld>
            <a:endParaRPr lang="en-US" dirty="0"/>
          </a:p>
        </p:txBody>
      </p:sp>
    </p:spTree>
    <p:extLst>
      <p:ext uri="{BB962C8B-B14F-4D97-AF65-F5344CB8AC3E}">
        <p14:creationId xmlns:p14="http://schemas.microsoft.com/office/powerpoint/2010/main" val="34344141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2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1827" name="Rectangle 1027"/>
          <p:cNvSpPr>
            <a:spLocks noGrp="1" noChangeArrowheads="1"/>
          </p:cNvSpPr>
          <p:nvPr>
            <p:ph type="ctrTitle"/>
          </p:nvPr>
        </p:nvSpPr>
        <p:spPr>
          <a:xfrm>
            <a:off x="685800" y="19812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461828" name="Rectangle 1028"/>
          <p:cNvSpPr>
            <a:spLocks noGrp="1" noChangeArrowheads="1"/>
          </p:cNvSpPr>
          <p:nvPr>
            <p:ph type="subTitle" idx="1"/>
          </p:nvPr>
        </p:nvSpPr>
        <p:spPr>
          <a:xfrm>
            <a:off x="1371600" y="34290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5" name="Rectangle 1029"/>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03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318756B-3662-CC45-9759-E1957F9ED4C8}" type="slidenum">
              <a:rPr lang="en-US" smtClean="0"/>
              <a:pPr>
                <a:defRPr/>
              </a:pPr>
              <a:t>‹#›</a:t>
            </a:fld>
            <a:endParaRPr lang="en-US" dirty="0"/>
          </a:p>
        </p:txBody>
      </p:sp>
    </p:spTree>
    <p:extLst>
      <p:ext uri="{BB962C8B-B14F-4D97-AF65-F5344CB8AC3E}">
        <p14:creationId xmlns:p14="http://schemas.microsoft.com/office/powerpoint/2010/main" val="141591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14E28CB-8D75-DF44-8D55-2900A1580FA5}" type="slidenum">
              <a:rPr lang="en-US" smtClean="0"/>
              <a:pPr>
                <a:defRPr/>
              </a:pPr>
              <a:t>‹#›</a:t>
            </a:fld>
            <a:endParaRPr lang="en-US" dirty="0"/>
          </a:p>
        </p:txBody>
      </p:sp>
    </p:spTree>
    <p:extLst>
      <p:ext uri="{BB962C8B-B14F-4D97-AF65-F5344CB8AC3E}">
        <p14:creationId xmlns:p14="http://schemas.microsoft.com/office/powerpoint/2010/main" val="15889024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2D554FA-ED6E-F04C-80C5-C48D9B8CD0A1}" type="slidenum">
              <a:rPr lang="en-US" smtClean="0"/>
              <a:pPr>
                <a:defRPr/>
              </a:pPr>
              <a:t>‹#›</a:t>
            </a:fld>
            <a:endParaRPr lang="en-US" dirty="0"/>
          </a:p>
        </p:txBody>
      </p:sp>
    </p:spTree>
    <p:extLst>
      <p:ext uri="{BB962C8B-B14F-4D97-AF65-F5344CB8AC3E}">
        <p14:creationId xmlns:p14="http://schemas.microsoft.com/office/powerpoint/2010/main" val="3112863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A98A124-0DC3-5844-B63E-1512F3DA64CA}" type="slidenum">
              <a:rPr lang="en-US" smtClean="0"/>
              <a:pPr>
                <a:defRPr/>
              </a:pPr>
              <a:t>‹#›</a:t>
            </a:fld>
            <a:endParaRPr lang="en-US" dirty="0"/>
          </a:p>
        </p:txBody>
      </p:sp>
    </p:spTree>
    <p:extLst>
      <p:ext uri="{BB962C8B-B14F-4D97-AF65-F5344CB8AC3E}">
        <p14:creationId xmlns:p14="http://schemas.microsoft.com/office/powerpoint/2010/main" val="13770186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9B536A-3916-1C48-93D8-F89E76CBFF2E}" type="slidenum">
              <a:rPr lang="en-US" smtClean="0"/>
              <a:pPr>
                <a:defRPr/>
              </a:pPr>
              <a:t>‹#›</a:t>
            </a:fld>
            <a:endParaRPr lang="en-US" dirty="0"/>
          </a:p>
        </p:txBody>
      </p:sp>
    </p:spTree>
    <p:extLst>
      <p:ext uri="{BB962C8B-B14F-4D97-AF65-F5344CB8AC3E}">
        <p14:creationId xmlns:p14="http://schemas.microsoft.com/office/powerpoint/2010/main" val="195022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3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3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32D1E6-0AE0-4442-B0F6-A29B4379E6BE}" type="slidenum">
              <a:rPr lang="en-US" smtClean="0"/>
              <a:pPr>
                <a:defRPr/>
              </a:pPr>
              <a:t>‹#›</a:t>
            </a:fld>
            <a:endParaRPr lang="en-US" dirty="0"/>
          </a:p>
        </p:txBody>
      </p:sp>
    </p:spTree>
    <p:extLst>
      <p:ext uri="{BB962C8B-B14F-4D97-AF65-F5344CB8AC3E}">
        <p14:creationId xmlns:p14="http://schemas.microsoft.com/office/powerpoint/2010/main" val="23668890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EDA904-4AC3-F941-B45E-36476451599F}" type="slidenum">
              <a:rPr lang="en-US" smtClean="0"/>
              <a:pPr>
                <a:defRPr/>
              </a:pPr>
              <a:t>‹#›</a:t>
            </a:fld>
            <a:endParaRPr lang="en-US" dirty="0"/>
          </a:p>
        </p:txBody>
      </p:sp>
    </p:spTree>
    <p:extLst>
      <p:ext uri="{BB962C8B-B14F-4D97-AF65-F5344CB8AC3E}">
        <p14:creationId xmlns:p14="http://schemas.microsoft.com/office/powerpoint/2010/main" val="32336778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3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ABFFCFA-649B-3C44-AD41-C57D4F7C7B29}" type="slidenum">
              <a:rPr lang="en-US" smtClean="0"/>
              <a:pPr>
                <a:defRPr/>
              </a:pPr>
              <a:t>‹#›</a:t>
            </a:fld>
            <a:endParaRPr lang="en-US" dirty="0"/>
          </a:p>
        </p:txBody>
      </p:sp>
    </p:spTree>
    <p:extLst>
      <p:ext uri="{BB962C8B-B14F-4D97-AF65-F5344CB8AC3E}">
        <p14:creationId xmlns:p14="http://schemas.microsoft.com/office/powerpoint/2010/main" val="2853031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286B16C-A2D1-7F4B-B0BB-23A1761BCC55}" type="slidenum">
              <a:rPr lang="en-US" smtClean="0"/>
              <a:pPr>
                <a:defRPr/>
              </a:pPr>
              <a:t>‹#›</a:t>
            </a:fld>
            <a:endParaRPr lang="en-US" dirty="0"/>
          </a:p>
        </p:txBody>
      </p:sp>
    </p:spTree>
    <p:extLst>
      <p:ext uri="{BB962C8B-B14F-4D97-AF65-F5344CB8AC3E}">
        <p14:creationId xmlns:p14="http://schemas.microsoft.com/office/powerpoint/2010/main" val="11601439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E17C86A-ACDA-0A4D-9046-EF8A703D9DEB}" type="slidenum">
              <a:rPr lang="en-US" smtClean="0"/>
              <a:pPr>
                <a:defRPr/>
              </a:pPr>
              <a:t>‹#›</a:t>
            </a:fld>
            <a:endParaRPr lang="en-US" dirty="0"/>
          </a:p>
        </p:txBody>
      </p:sp>
    </p:spTree>
    <p:extLst>
      <p:ext uri="{BB962C8B-B14F-4D97-AF65-F5344CB8AC3E}">
        <p14:creationId xmlns:p14="http://schemas.microsoft.com/office/powerpoint/2010/main" val="5681536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B35968-F779-BD43-9CDF-393A28979707}" type="slidenum">
              <a:rPr lang="en-US" smtClean="0"/>
              <a:pPr>
                <a:defRPr/>
              </a:pPr>
              <a:t>‹#›</a:t>
            </a:fld>
            <a:endParaRPr lang="en-US" dirty="0"/>
          </a:p>
        </p:txBody>
      </p:sp>
    </p:spTree>
    <p:extLst>
      <p:ext uri="{BB962C8B-B14F-4D97-AF65-F5344CB8AC3E}">
        <p14:creationId xmlns:p14="http://schemas.microsoft.com/office/powerpoint/2010/main" val="19930842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364A617-7C95-3044-B16D-75DCECA73101}" type="slidenum">
              <a:rPr lang="en-US" smtClean="0"/>
              <a:pPr>
                <a:defRPr/>
              </a:pPr>
              <a:t>‹#›</a:t>
            </a:fld>
            <a:endParaRPr lang="en-US" dirty="0"/>
          </a:p>
        </p:txBody>
      </p:sp>
    </p:spTree>
    <p:extLst>
      <p:ext uri="{BB962C8B-B14F-4D97-AF65-F5344CB8AC3E}">
        <p14:creationId xmlns:p14="http://schemas.microsoft.com/office/powerpoint/2010/main" val="201985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EAEA26B-851B-9A40-A53F-230B03D327B9}" type="slidenum">
              <a:rPr lang="en-US" smtClean="0"/>
              <a:pPr>
                <a:defRPr/>
              </a:pPr>
              <a:t>‹#›</a:t>
            </a:fld>
            <a:endParaRPr lang="en-US" dirty="0"/>
          </a:p>
        </p:txBody>
      </p:sp>
    </p:spTree>
    <p:extLst>
      <p:ext uri="{BB962C8B-B14F-4D97-AF65-F5344CB8AC3E}">
        <p14:creationId xmlns:p14="http://schemas.microsoft.com/office/powerpoint/2010/main" val="18536126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ahoma" pitchFamily="22" charset="-52"/>
                  <a:ea typeface="+mn-ea"/>
                  <a:cs typeface="+mn-cs"/>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Tahoma" pitchFamily="22" charset="-52"/>
                  <a:ea typeface="+mn-ea"/>
                  <a:cs typeface="+mn-cs"/>
                </a:endParaRPr>
              </a:p>
            </p:txBody>
          </p:sp>
        </p:grpSp>
      </p:grpSp>
      <p:sp>
        <p:nvSpPr>
          <p:cNvPr id="1244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2442"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2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10E09D27-CC35-DC47-A110-A852ED37C79F}" type="slidenum">
              <a:rPr lang="en-US"/>
              <a:pPr>
                <a:defRPr/>
              </a:pPr>
              <a:t>‹#›</a:t>
            </a:fld>
            <a:endParaRPr lang="en-US"/>
          </a:p>
        </p:txBody>
      </p:sp>
    </p:spTree>
    <p:extLst>
      <p:ext uri="{BB962C8B-B14F-4D97-AF65-F5344CB8AC3E}">
        <p14:creationId xmlns:p14="http://schemas.microsoft.com/office/powerpoint/2010/main" val="3641666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C97490-B34C-9943-BB16-4677E1DF8F67}" type="slidenum">
              <a:rPr lang="en-US"/>
              <a:pPr>
                <a:defRPr/>
              </a:pPr>
              <a:t>‹#›</a:t>
            </a:fld>
            <a:endParaRPr lang="en-US"/>
          </a:p>
        </p:txBody>
      </p:sp>
    </p:spTree>
    <p:extLst>
      <p:ext uri="{BB962C8B-B14F-4D97-AF65-F5344CB8AC3E}">
        <p14:creationId xmlns:p14="http://schemas.microsoft.com/office/powerpoint/2010/main" val="22738827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15311A9-F6D5-924E-A51E-04860AD1DFFB}" type="slidenum">
              <a:rPr lang="en-US" smtClean="0"/>
              <a:pPr>
                <a:defRPr/>
              </a:pPr>
              <a:t>‹#›</a:t>
            </a:fld>
            <a:endParaRPr lang="en-US" dirty="0"/>
          </a:p>
        </p:txBody>
      </p:sp>
    </p:spTree>
    <p:extLst>
      <p:ext uri="{BB962C8B-B14F-4D97-AF65-F5344CB8AC3E}">
        <p14:creationId xmlns:p14="http://schemas.microsoft.com/office/powerpoint/2010/main" val="26188956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90C3E0-B731-314A-9BA7-1396EB84C6BF}" type="slidenum">
              <a:rPr lang="en-US"/>
              <a:pPr>
                <a:defRPr/>
              </a:pPr>
              <a:t>‹#›</a:t>
            </a:fld>
            <a:endParaRPr lang="en-US"/>
          </a:p>
        </p:txBody>
      </p:sp>
    </p:spTree>
    <p:extLst>
      <p:ext uri="{BB962C8B-B14F-4D97-AF65-F5344CB8AC3E}">
        <p14:creationId xmlns:p14="http://schemas.microsoft.com/office/powerpoint/2010/main" val="14703385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2B1578-B5D1-EC44-B956-DD9BA0E0A3DC}" type="slidenum">
              <a:rPr lang="en-US"/>
              <a:pPr>
                <a:defRPr/>
              </a:pPr>
              <a:t>‹#›</a:t>
            </a:fld>
            <a:endParaRPr lang="en-US"/>
          </a:p>
        </p:txBody>
      </p:sp>
    </p:spTree>
    <p:extLst>
      <p:ext uri="{BB962C8B-B14F-4D97-AF65-F5344CB8AC3E}">
        <p14:creationId xmlns:p14="http://schemas.microsoft.com/office/powerpoint/2010/main" val="1607610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51D347-EFC8-1F40-A25C-BFE099E7813D}" type="slidenum">
              <a:rPr lang="en-US"/>
              <a:pPr>
                <a:defRPr/>
              </a:pPr>
              <a:t>‹#›</a:t>
            </a:fld>
            <a:endParaRPr lang="en-US"/>
          </a:p>
        </p:txBody>
      </p:sp>
    </p:spTree>
    <p:extLst>
      <p:ext uri="{BB962C8B-B14F-4D97-AF65-F5344CB8AC3E}">
        <p14:creationId xmlns:p14="http://schemas.microsoft.com/office/powerpoint/2010/main" val="28981345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D90864-0DB9-2845-8633-D73C89D7D93D}" type="slidenum">
              <a:rPr lang="en-US"/>
              <a:pPr>
                <a:defRPr/>
              </a:pPr>
              <a:t>‹#›</a:t>
            </a:fld>
            <a:endParaRPr lang="en-US"/>
          </a:p>
        </p:txBody>
      </p:sp>
    </p:spTree>
    <p:extLst>
      <p:ext uri="{BB962C8B-B14F-4D97-AF65-F5344CB8AC3E}">
        <p14:creationId xmlns:p14="http://schemas.microsoft.com/office/powerpoint/2010/main" val="40736264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A7AE5D-70BF-F44E-8FFA-094A0C0A663A}" type="slidenum">
              <a:rPr lang="en-US"/>
              <a:pPr>
                <a:defRPr/>
              </a:pPr>
              <a:t>‹#›</a:t>
            </a:fld>
            <a:endParaRPr lang="en-US"/>
          </a:p>
        </p:txBody>
      </p:sp>
    </p:spTree>
    <p:extLst>
      <p:ext uri="{BB962C8B-B14F-4D97-AF65-F5344CB8AC3E}">
        <p14:creationId xmlns:p14="http://schemas.microsoft.com/office/powerpoint/2010/main" val="4507296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5C79103-7BFE-F442-A218-BBCBE75CB958}" type="slidenum">
              <a:rPr lang="en-US"/>
              <a:pPr>
                <a:defRPr/>
              </a:pPr>
              <a:t>‹#›</a:t>
            </a:fld>
            <a:endParaRPr lang="en-US"/>
          </a:p>
        </p:txBody>
      </p:sp>
    </p:spTree>
    <p:extLst>
      <p:ext uri="{BB962C8B-B14F-4D97-AF65-F5344CB8AC3E}">
        <p14:creationId xmlns:p14="http://schemas.microsoft.com/office/powerpoint/2010/main" val="7742661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44C0A56-4B4A-BF40-9134-1C6A2F1B11F5}" type="slidenum">
              <a:rPr lang="en-US"/>
              <a:pPr>
                <a:defRPr/>
              </a:pPr>
              <a:t>‹#›</a:t>
            </a:fld>
            <a:endParaRPr lang="en-US"/>
          </a:p>
        </p:txBody>
      </p:sp>
    </p:spTree>
    <p:extLst>
      <p:ext uri="{BB962C8B-B14F-4D97-AF65-F5344CB8AC3E}">
        <p14:creationId xmlns:p14="http://schemas.microsoft.com/office/powerpoint/2010/main" val="1761945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0.xml"/><Relationship Id="rId1" Type="http://schemas.openxmlformats.org/officeDocument/2006/relationships/slideLayout" Target="../slideLayouts/slideLayout91.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92.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9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13.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theme" Target="../theme/theme14.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19.xml"/><Relationship Id="rId1" Type="http://schemas.openxmlformats.org/officeDocument/2006/relationships/slideLayout" Target="../slideLayouts/slideLayout11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6.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theme" Target="../theme/theme17.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8.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9.xml.rels><?xml version="1.0" encoding="UTF-8" standalone="yes"?>
<Relationships xmlns="http://schemas.openxmlformats.org/package/2006/relationships"><Relationship Id="rId117" Type="http://schemas.openxmlformats.org/officeDocument/2006/relationships/slideLayout" Target="../slideLayouts/slideLayout268.xml"/><Relationship Id="rId21" Type="http://schemas.openxmlformats.org/officeDocument/2006/relationships/slideLayout" Target="../slideLayouts/slideLayout172.xml"/><Relationship Id="rId42" Type="http://schemas.openxmlformats.org/officeDocument/2006/relationships/slideLayout" Target="../slideLayouts/slideLayout193.xml"/><Relationship Id="rId63" Type="http://schemas.openxmlformats.org/officeDocument/2006/relationships/slideLayout" Target="../slideLayouts/slideLayout214.xml"/><Relationship Id="rId84" Type="http://schemas.openxmlformats.org/officeDocument/2006/relationships/slideLayout" Target="../slideLayouts/slideLayout235.xml"/><Relationship Id="rId16" Type="http://schemas.openxmlformats.org/officeDocument/2006/relationships/slideLayout" Target="../slideLayouts/slideLayout167.xml"/><Relationship Id="rId107" Type="http://schemas.openxmlformats.org/officeDocument/2006/relationships/slideLayout" Target="../slideLayouts/slideLayout258.xml"/><Relationship Id="rId11" Type="http://schemas.openxmlformats.org/officeDocument/2006/relationships/slideLayout" Target="../slideLayouts/slideLayout162.xml"/><Relationship Id="rId32" Type="http://schemas.openxmlformats.org/officeDocument/2006/relationships/slideLayout" Target="../slideLayouts/slideLayout183.xml"/><Relationship Id="rId37" Type="http://schemas.openxmlformats.org/officeDocument/2006/relationships/slideLayout" Target="../slideLayouts/slideLayout188.xml"/><Relationship Id="rId53" Type="http://schemas.openxmlformats.org/officeDocument/2006/relationships/slideLayout" Target="../slideLayouts/slideLayout204.xml"/><Relationship Id="rId58" Type="http://schemas.openxmlformats.org/officeDocument/2006/relationships/slideLayout" Target="../slideLayouts/slideLayout209.xml"/><Relationship Id="rId74" Type="http://schemas.openxmlformats.org/officeDocument/2006/relationships/slideLayout" Target="../slideLayouts/slideLayout225.xml"/><Relationship Id="rId79" Type="http://schemas.openxmlformats.org/officeDocument/2006/relationships/slideLayout" Target="../slideLayouts/slideLayout230.xml"/><Relationship Id="rId102" Type="http://schemas.openxmlformats.org/officeDocument/2006/relationships/slideLayout" Target="../slideLayouts/slideLayout253.xml"/><Relationship Id="rId123" Type="http://schemas.openxmlformats.org/officeDocument/2006/relationships/slideLayout" Target="../slideLayouts/slideLayout274.xml"/><Relationship Id="rId128" Type="http://schemas.openxmlformats.org/officeDocument/2006/relationships/slideLayout" Target="../slideLayouts/slideLayout279.xml"/><Relationship Id="rId5" Type="http://schemas.openxmlformats.org/officeDocument/2006/relationships/slideLayout" Target="../slideLayouts/slideLayout156.xml"/><Relationship Id="rId90" Type="http://schemas.openxmlformats.org/officeDocument/2006/relationships/slideLayout" Target="../slideLayouts/slideLayout241.xml"/><Relationship Id="rId95" Type="http://schemas.openxmlformats.org/officeDocument/2006/relationships/slideLayout" Target="../slideLayouts/slideLayout246.xml"/><Relationship Id="rId22" Type="http://schemas.openxmlformats.org/officeDocument/2006/relationships/slideLayout" Target="../slideLayouts/slideLayout173.xml"/><Relationship Id="rId27" Type="http://schemas.openxmlformats.org/officeDocument/2006/relationships/slideLayout" Target="../slideLayouts/slideLayout178.xml"/><Relationship Id="rId43" Type="http://schemas.openxmlformats.org/officeDocument/2006/relationships/slideLayout" Target="../slideLayouts/slideLayout194.xml"/><Relationship Id="rId48" Type="http://schemas.openxmlformats.org/officeDocument/2006/relationships/slideLayout" Target="../slideLayouts/slideLayout199.xml"/><Relationship Id="rId64" Type="http://schemas.openxmlformats.org/officeDocument/2006/relationships/slideLayout" Target="../slideLayouts/slideLayout215.xml"/><Relationship Id="rId69" Type="http://schemas.openxmlformats.org/officeDocument/2006/relationships/slideLayout" Target="../slideLayouts/slideLayout220.xml"/><Relationship Id="rId113" Type="http://schemas.openxmlformats.org/officeDocument/2006/relationships/slideLayout" Target="../slideLayouts/slideLayout264.xml"/><Relationship Id="rId118" Type="http://schemas.openxmlformats.org/officeDocument/2006/relationships/slideLayout" Target="../slideLayouts/slideLayout269.xml"/><Relationship Id="rId134" Type="http://schemas.openxmlformats.org/officeDocument/2006/relationships/slideLayout" Target="../slideLayouts/slideLayout285.xml"/><Relationship Id="rId80" Type="http://schemas.openxmlformats.org/officeDocument/2006/relationships/slideLayout" Target="../slideLayouts/slideLayout231.xml"/><Relationship Id="rId85" Type="http://schemas.openxmlformats.org/officeDocument/2006/relationships/slideLayout" Target="../slideLayouts/slideLayout236.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33" Type="http://schemas.openxmlformats.org/officeDocument/2006/relationships/slideLayout" Target="../slideLayouts/slideLayout184.xml"/><Relationship Id="rId38" Type="http://schemas.openxmlformats.org/officeDocument/2006/relationships/slideLayout" Target="../slideLayouts/slideLayout189.xml"/><Relationship Id="rId59" Type="http://schemas.openxmlformats.org/officeDocument/2006/relationships/slideLayout" Target="../slideLayouts/slideLayout210.xml"/><Relationship Id="rId103" Type="http://schemas.openxmlformats.org/officeDocument/2006/relationships/slideLayout" Target="../slideLayouts/slideLayout254.xml"/><Relationship Id="rId108" Type="http://schemas.openxmlformats.org/officeDocument/2006/relationships/slideLayout" Target="../slideLayouts/slideLayout259.xml"/><Relationship Id="rId124" Type="http://schemas.openxmlformats.org/officeDocument/2006/relationships/slideLayout" Target="../slideLayouts/slideLayout275.xml"/><Relationship Id="rId129" Type="http://schemas.openxmlformats.org/officeDocument/2006/relationships/slideLayout" Target="../slideLayouts/slideLayout280.xml"/><Relationship Id="rId54" Type="http://schemas.openxmlformats.org/officeDocument/2006/relationships/slideLayout" Target="../slideLayouts/slideLayout205.xml"/><Relationship Id="rId70" Type="http://schemas.openxmlformats.org/officeDocument/2006/relationships/slideLayout" Target="../slideLayouts/slideLayout221.xml"/><Relationship Id="rId75" Type="http://schemas.openxmlformats.org/officeDocument/2006/relationships/slideLayout" Target="../slideLayouts/slideLayout226.xml"/><Relationship Id="rId91" Type="http://schemas.openxmlformats.org/officeDocument/2006/relationships/slideLayout" Target="../slideLayouts/slideLayout242.xml"/><Relationship Id="rId96" Type="http://schemas.openxmlformats.org/officeDocument/2006/relationships/slideLayout" Target="../slideLayouts/slideLayout247.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23" Type="http://schemas.openxmlformats.org/officeDocument/2006/relationships/slideLayout" Target="../slideLayouts/slideLayout174.xml"/><Relationship Id="rId28" Type="http://schemas.openxmlformats.org/officeDocument/2006/relationships/slideLayout" Target="../slideLayouts/slideLayout179.xml"/><Relationship Id="rId49" Type="http://schemas.openxmlformats.org/officeDocument/2006/relationships/slideLayout" Target="../slideLayouts/slideLayout200.xml"/><Relationship Id="rId114" Type="http://schemas.openxmlformats.org/officeDocument/2006/relationships/slideLayout" Target="../slideLayouts/slideLayout265.xml"/><Relationship Id="rId119" Type="http://schemas.openxmlformats.org/officeDocument/2006/relationships/slideLayout" Target="../slideLayouts/slideLayout270.xml"/><Relationship Id="rId44" Type="http://schemas.openxmlformats.org/officeDocument/2006/relationships/slideLayout" Target="../slideLayouts/slideLayout195.xml"/><Relationship Id="rId60" Type="http://schemas.openxmlformats.org/officeDocument/2006/relationships/slideLayout" Target="../slideLayouts/slideLayout211.xml"/><Relationship Id="rId65" Type="http://schemas.openxmlformats.org/officeDocument/2006/relationships/slideLayout" Target="../slideLayouts/slideLayout216.xml"/><Relationship Id="rId81" Type="http://schemas.openxmlformats.org/officeDocument/2006/relationships/slideLayout" Target="../slideLayouts/slideLayout232.xml"/><Relationship Id="rId86" Type="http://schemas.openxmlformats.org/officeDocument/2006/relationships/slideLayout" Target="../slideLayouts/slideLayout237.xml"/><Relationship Id="rId130" Type="http://schemas.openxmlformats.org/officeDocument/2006/relationships/slideLayout" Target="../slideLayouts/slideLayout281.xml"/><Relationship Id="rId135" Type="http://schemas.openxmlformats.org/officeDocument/2006/relationships/slideLayout" Target="../slideLayouts/slideLayout286.xml"/><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39" Type="http://schemas.openxmlformats.org/officeDocument/2006/relationships/slideLayout" Target="../slideLayouts/slideLayout190.xml"/><Relationship Id="rId109" Type="http://schemas.openxmlformats.org/officeDocument/2006/relationships/slideLayout" Target="../slideLayouts/slideLayout260.xml"/><Relationship Id="rId34" Type="http://schemas.openxmlformats.org/officeDocument/2006/relationships/slideLayout" Target="../slideLayouts/slideLayout185.xml"/><Relationship Id="rId50" Type="http://schemas.openxmlformats.org/officeDocument/2006/relationships/slideLayout" Target="../slideLayouts/slideLayout201.xml"/><Relationship Id="rId55" Type="http://schemas.openxmlformats.org/officeDocument/2006/relationships/slideLayout" Target="../slideLayouts/slideLayout206.xml"/><Relationship Id="rId76" Type="http://schemas.openxmlformats.org/officeDocument/2006/relationships/slideLayout" Target="../slideLayouts/slideLayout227.xml"/><Relationship Id="rId97" Type="http://schemas.openxmlformats.org/officeDocument/2006/relationships/slideLayout" Target="../slideLayouts/slideLayout248.xml"/><Relationship Id="rId104" Type="http://schemas.openxmlformats.org/officeDocument/2006/relationships/slideLayout" Target="../slideLayouts/slideLayout255.xml"/><Relationship Id="rId120" Type="http://schemas.openxmlformats.org/officeDocument/2006/relationships/slideLayout" Target="../slideLayouts/slideLayout271.xml"/><Relationship Id="rId125" Type="http://schemas.openxmlformats.org/officeDocument/2006/relationships/slideLayout" Target="../slideLayouts/slideLayout276.xml"/><Relationship Id="rId7" Type="http://schemas.openxmlformats.org/officeDocument/2006/relationships/slideLayout" Target="../slideLayouts/slideLayout158.xml"/><Relationship Id="rId71" Type="http://schemas.openxmlformats.org/officeDocument/2006/relationships/slideLayout" Target="../slideLayouts/slideLayout222.xml"/><Relationship Id="rId92" Type="http://schemas.openxmlformats.org/officeDocument/2006/relationships/slideLayout" Target="../slideLayouts/slideLayout243.xml"/><Relationship Id="rId2" Type="http://schemas.openxmlformats.org/officeDocument/2006/relationships/slideLayout" Target="../slideLayouts/slideLayout153.xml"/><Relationship Id="rId29" Type="http://schemas.openxmlformats.org/officeDocument/2006/relationships/slideLayout" Target="../slideLayouts/slideLayout180.xml"/><Relationship Id="rId24" Type="http://schemas.openxmlformats.org/officeDocument/2006/relationships/slideLayout" Target="../slideLayouts/slideLayout175.xml"/><Relationship Id="rId40" Type="http://schemas.openxmlformats.org/officeDocument/2006/relationships/slideLayout" Target="../slideLayouts/slideLayout191.xml"/><Relationship Id="rId45" Type="http://schemas.openxmlformats.org/officeDocument/2006/relationships/slideLayout" Target="../slideLayouts/slideLayout196.xml"/><Relationship Id="rId66" Type="http://schemas.openxmlformats.org/officeDocument/2006/relationships/slideLayout" Target="../slideLayouts/slideLayout217.xml"/><Relationship Id="rId87" Type="http://schemas.openxmlformats.org/officeDocument/2006/relationships/slideLayout" Target="../slideLayouts/slideLayout238.xml"/><Relationship Id="rId110" Type="http://schemas.openxmlformats.org/officeDocument/2006/relationships/slideLayout" Target="../slideLayouts/slideLayout261.xml"/><Relationship Id="rId115" Type="http://schemas.openxmlformats.org/officeDocument/2006/relationships/slideLayout" Target="../slideLayouts/slideLayout266.xml"/><Relationship Id="rId131" Type="http://schemas.openxmlformats.org/officeDocument/2006/relationships/slideLayout" Target="../slideLayouts/slideLayout282.xml"/><Relationship Id="rId136" Type="http://schemas.openxmlformats.org/officeDocument/2006/relationships/theme" Target="../theme/theme19.xml"/><Relationship Id="rId61" Type="http://schemas.openxmlformats.org/officeDocument/2006/relationships/slideLayout" Target="../slideLayouts/slideLayout212.xml"/><Relationship Id="rId82" Type="http://schemas.openxmlformats.org/officeDocument/2006/relationships/slideLayout" Target="../slideLayouts/slideLayout233.xml"/><Relationship Id="rId19" Type="http://schemas.openxmlformats.org/officeDocument/2006/relationships/slideLayout" Target="../slideLayouts/slideLayout170.xml"/><Relationship Id="rId14" Type="http://schemas.openxmlformats.org/officeDocument/2006/relationships/slideLayout" Target="../slideLayouts/slideLayout165.xml"/><Relationship Id="rId30" Type="http://schemas.openxmlformats.org/officeDocument/2006/relationships/slideLayout" Target="../slideLayouts/slideLayout181.xml"/><Relationship Id="rId35" Type="http://schemas.openxmlformats.org/officeDocument/2006/relationships/slideLayout" Target="../slideLayouts/slideLayout186.xml"/><Relationship Id="rId56" Type="http://schemas.openxmlformats.org/officeDocument/2006/relationships/slideLayout" Target="../slideLayouts/slideLayout207.xml"/><Relationship Id="rId77" Type="http://schemas.openxmlformats.org/officeDocument/2006/relationships/slideLayout" Target="../slideLayouts/slideLayout228.xml"/><Relationship Id="rId100" Type="http://schemas.openxmlformats.org/officeDocument/2006/relationships/slideLayout" Target="../slideLayouts/slideLayout251.xml"/><Relationship Id="rId105" Type="http://schemas.openxmlformats.org/officeDocument/2006/relationships/slideLayout" Target="../slideLayouts/slideLayout256.xml"/><Relationship Id="rId126" Type="http://schemas.openxmlformats.org/officeDocument/2006/relationships/slideLayout" Target="../slideLayouts/slideLayout277.xml"/><Relationship Id="rId8" Type="http://schemas.openxmlformats.org/officeDocument/2006/relationships/slideLayout" Target="../slideLayouts/slideLayout159.xml"/><Relationship Id="rId51" Type="http://schemas.openxmlformats.org/officeDocument/2006/relationships/slideLayout" Target="../slideLayouts/slideLayout202.xml"/><Relationship Id="rId72" Type="http://schemas.openxmlformats.org/officeDocument/2006/relationships/slideLayout" Target="../slideLayouts/slideLayout223.xml"/><Relationship Id="rId93" Type="http://schemas.openxmlformats.org/officeDocument/2006/relationships/slideLayout" Target="../slideLayouts/slideLayout244.xml"/><Relationship Id="rId98" Type="http://schemas.openxmlformats.org/officeDocument/2006/relationships/slideLayout" Target="../slideLayouts/slideLayout249.xml"/><Relationship Id="rId121" Type="http://schemas.openxmlformats.org/officeDocument/2006/relationships/slideLayout" Target="../slideLayouts/slideLayout272.xml"/><Relationship Id="rId3" Type="http://schemas.openxmlformats.org/officeDocument/2006/relationships/slideLayout" Target="../slideLayouts/slideLayout154.xml"/><Relationship Id="rId25" Type="http://schemas.openxmlformats.org/officeDocument/2006/relationships/slideLayout" Target="../slideLayouts/slideLayout176.xml"/><Relationship Id="rId46" Type="http://schemas.openxmlformats.org/officeDocument/2006/relationships/slideLayout" Target="../slideLayouts/slideLayout197.xml"/><Relationship Id="rId67" Type="http://schemas.openxmlformats.org/officeDocument/2006/relationships/slideLayout" Target="../slideLayouts/slideLayout218.xml"/><Relationship Id="rId116" Type="http://schemas.openxmlformats.org/officeDocument/2006/relationships/slideLayout" Target="../slideLayouts/slideLayout267.xml"/><Relationship Id="rId20" Type="http://schemas.openxmlformats.org/officeDocument/2006/relationships/slideLayout" Target="../slideLayouts/slideLayout171.xml"/><Relationship Id="rId41" Type="http://schemas.openxmlformats.org/officeDocument/2006/relationships/slideLayout" Target="../slideLayouts/slideLayout192.xml"/><Relationship Id="rId62" Type="http://schemas.openxmlformats.org/officeDocument/2006/relationships/slideLayout" Target="../slideLayouts/slideLayout213.xml"/><Relationship Id="rId83" Type="http://schemas.openxmlformats.org/officeDocument/2006/relationships/slideLayout" Target="../slideLayouts/slideLayout234.xml"/><Relationship Id="rId88" Type="http://schemas.openxmlformats.org/officeDocument/2006/relationships/slideLayout" Target="../slideLayouts/slideLayout239.xml"/><Relationship Id="rId111" Type="http://schemas.openxmlformats.org/officeDocument/2006/relationships/slideLayout" Target="../slideLayouts/slideLayout262.xml"/><Relationship Id="rId132" Type="http://schemas.openxmlformats.org/officeDocument/2006/relationships/slideLayout" Target="../slideLayouts/slideLayout283.xml"/><Relationship Id="rId15" Type="http://schemas.openxmlformats.org/officeDocument/2006/relationships/slideLayout" Target="../slideLayouts/slideLayout166.xml"/><Relationship Id="rId36" Type="http://schemas.openxmlformats.org/officeDocument/2006/relationships/slideLayout" Target="../slideLayouts/slideLayout187.xml"/><Relationship Id="rId57" Type="http://schemas.openxmlformats.org/officeDocument/2006/relationships/slideLayout" Target="../slideLayouts/slideLayout208.xml"/><Relationship Id="rId106" Type="http://schemas.openxmlformats.org/officeDocument/2006/relationships/slideLayout" Target="../slideLayouts/slideLayout257.xml"/><Relationship Id="rId127" Type="http://schemas.openxmlformats.org/officeDocument/2006/relationships/slideLayout" Target="../slideLayouts/slideLayout278.xml"/><Relationship Id="rId10" Type="http://schemas.openxmlformats.org/officeDocument/2006/relationships/slideLayout" Target="../slideLayouts/slideLayout161.xml"/><Relationship Id="rId31" Type="http://schemas.openxmlformats.org/officeDocument/2006/relationships/slideLayout" Target="../slideLayouts/slideLayout182.xml"/><Relationship Id="rId52" Type="http://schemas.openxmlformats.org/officeDocument/2006/relationships/slideLayout" Target="../slideLayouts/slideLayout203.xml"/><Relationship Id="rId73" Type="http://schemas.openxmlformats.org/officeDocument/2006/relationships/slideLayout" Target="../slideLayouts/slideLayout224.xml"/><Relationship Id="rId78" Type="http://schemas.openxmlformats.org/officeDocument/2006/relationships/slideLayout" Target="../slideLayouts/slideLayout229.xml"/><Relationship Id="rId94" Type="http://schemas.openxmlformats.org/officeDocument/2006/relationships/slideLayout" Target="../slideLayouts/slideLayout245.xml"/><Relationship Id="rId99" Type="http://schemas.openxmlformats.org/officeDocument/2006/relationships/slideLayout" Target="../slideLayouts/slideLayout250.xml"/><Relationship Id="rId101" Type="http://schemas.openxmlformats.org/officeDocument/2006/relationships/slideLayout" Target="../slideLayouts/slideLayout252.xml"/><Relationship Id="rId122" Type="http://schemas.openxmlformats.org/officeDocument/2006/relationships/slideLayout" Target="../slideLayouts/slideLayout273.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26" Type="http://schemas.openxmlformats.org/officeDocument/2006/relationships/slideLayout" Target="../slideLayouts/slideLayout177.xml"/><Relationship Id="rId47" Type="http://schemas.openxmlformats.org/officeDocument/2006/relationships/slideLayout" Target="../slideLayouts/slideLayout198.xml"/><Relationship Id="rId68" Type="http://schemas.openxmlformats.org/officeDocument/2006/relationships/slideLayout" Target="../slideLayouts/slideLayout219.xml"/><Relationship Id="rId89" Type="http://schemas.openxmlformats.org/officeDocument/2006/relationships/slideLayout" Target="../slideLayouts/slideLayout240.xml"/><Relationship Id="rId112" Type="http://schemas.openxmlformats.org/officeDocument/2006/relationships/slideLayout" Target="../slideLayouts/slideLayout263.xml"/><Relationship Id="rId133" Type="http://schemas.openxmlformats.org/officeDocument/2006/relationships/slideLayout" Target="../slideLayouts/slideLayout28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1.pn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0.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5" Type="http://schemas.openxmlformats.org/officeDocument/2006/relationships/image" Target="../media/image3.png"/><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1.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2.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3.xml"/><Relationship Id="rId1" Type="http://schemas.openxmlformats.org/officeDocument/2006/relationships/slideLayout" Target="../slideLayouts/slideLayout320.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321.xml"/></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image" Target="../media/image1.png"/><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26.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5" Type="http://schemas.openxmlformats.org/officeDocument/2006/relationships/image" Target="../media/image3.png"/><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 Id="rId14" Type="http://schemas.openxmlformats.org/officeDocument/2006/relationships/image" Target="../media/image2.png"/></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3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4.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5.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6.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7.png"/></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5"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37"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8"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0"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2"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4"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10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effectLst>
                  <a:outerShdw blurRad="38100" dist="38100" dir="2700000" algn="tl">
                    <a:srgbClr val="000000"/>
                  </a:outerShdw>
                </a:effectLst>
                <a:latin typeface="Arial" panose="020B0604020202020204" pitchFamily="34" charset="0"/>
              </a:defRPr>
            </a:lvl1pPr>
          </a:lstStyle>
          <a:p>
            <a:pPr>
              <a:defRPr/>
            </a:pPr>
            <a:fld id="{97375BD2-DF08-6149-BC4F-D0A8B0FB882D}"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7330" r:id="rId1"/>
    <p:sldLayoutId id="2147487207" r:id="rId2"/>
    <p:sldLayoutId id="2147487208" r:id="rId3"/>
    <p:sldLayoutId id="2147487209" r:id="rId4"/>
    <p:sldLayoutId id="2147487210" r:id="rId5"/>
    <p:sldLayoutId id="2147487211" r:id="rId6"/>
    <p:sldLayoutId id="2147487212" r:id="rId7"/>
    <p:sldLayoutId id="2147487213" r:id="rId8"/>
    <p:sldLayoutId id="2147487214" r:id="rId9"/>
    <p:sldLayoutId id="2147487215" r:id="rId10"/>
    <p:sldLayoutId id="2147487216" r:id="rId11"/>
    <p:sldLayoutId id="2147487217"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076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8"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76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8"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076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US"/>
          </a:p>
        </p:txBody>
      </p:sp>
      <p:sp>
        <p:nvSpPr>
          <p:cNvPr id="13076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US"/>
          </a:p>
        </p:txBody>
      </p:sp>
      <p:sp>
        <p:nvSpPr>
          <p:cNvPr id="13076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opperplate Gothic Light" charset="0"/>
                <a:ea typeface="MS Pゴシック" charset="0"/>
                <a:cs typeface="MS Pゴシック" charset="0"/>
              </a:defRPr>
            </a:lvl1pPr>
          </a:lstStyle>
          <a:p>
            <a:pPr>
              <a:defRPr/>
            </a:pPr>
            <a:fld id="{140D300A-6766-ED4C-A97F-53AA5A7F860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1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Copperplate Gothic Light" pitchFamily="-105" charset="0"/>
          <a:ea typeface="ＭＳ Ｐゴシック" charset="0"/>
          <a:cs typeface="MS Pゴシック" pitchFamily="-92" charset="-128"/>
        </a:defRPr>
      </a:lvl2pPr>
      <a:lvl3pPr algn="ctr" rtl="0" eaLnBrk="0" fontAlgn="base" hangingPunct="0">
        <a:spcBef>
          <a:spcPct val="0"/>
        </a:spcBef>
        <a:spcAft>
          <a:spcPct val="0"/>
        </a:spcAft>
        <a:defRPr sz="4400">
          <a:solidFill>
            <a:schemeClr val="tx2"/>
          </a:solidFill>
          <a:latin typeface="Copperplate Gothic Light" pitchFamily="-105" charset="0"/>
          <a:ea typeface="ＭＳ Ｐゴシック" charset="0"/>
          <a:cs typeface="MS Pゴシック" pitchFamily="-92" charset="-128"/>
        </a:defRPr>
      </a:lvl3pPr>
      <a:lvl4pPr algn="ctr" rtl="0" eaLnBrk="0" fontAlgn="base" hangingPunct="0">
        <a:spcBef>
          <a:spcPct val="0"/>
        </a:spcBef>
        <a:spcAft>
          <a:spcPct val="0"/>
        </a:spcAft>
        <a:defRPr sz="4400">
          <a:solidFill>
            <a:schemeClr val="tx2"/>
          </a:solidFill>
          <a:latin typeface="Copperplate Gothic Light" pitchFamily="-105" charset="0"/>
          <a:ea typeface="ＭＳ Ｐゴシック" charset="0"/>
          <a:cs typeface="MS Pゴシック" pitchFamily="-92" charset="-128"/>
        </a:defRPr>
      </a:lvl4pPr>
      <a:lvl5pPr algn="ctr" rtl="0" eaLnBrk="0" fontAlgn="base" hangingPunct="0">
        <a:spcBef>
          <a:spcPct val="0"/>
        </a:spcBef>
        <a:spcAft>
          <a:spcPct val="0"/>
        </a:spcAft>
        <a:defRPr sz="4400">
          <a:solidFill>
            <a:schemeClr val="tx2"/>
          </a:solidFill>
          <a:latin typeface="Copperplate Gothic Light" pitchFamily="-105" charset="0"/>
          <a:ea typeface="ＭＳ Ｐゴシック" charset="0"/>
          <a:cs typeface="MS Pゴシック" pitchFamily="-92" charset="-128"/>
        </a:defRPr>
      </a:lvl5pPr>
      <a:lvl6pPr marL="457200" algn="ctr" rtl="0" fontAlgn="base">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6pPr>
      <a:lvl7pPr marL="914400" algn="ctr" rtl="0" fontAlgn="base">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7pPr>
      <a:lvl8pPr marL="1371600" algn="ctr" rtl="0" fontAlgn="base">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8pPr>
      <a:lvl9pPr marL="1828800" algn="ctr" rtl="0" fontAlgn="base">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05"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05"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05"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05"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9811"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EE897519-538B-7645-AB36-0673572D3085}"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314" r:id="rId1"/>
  </p:sldLayoutIdLst>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18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2E5D09DD-1E42-AD46-BE32-28854BFDD52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31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28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E87A6098-9EE1-4A47-BDEC-0B020D3C516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318" r:id="rId1"/>
    <p:sldLayoutId id="2147487319" r:id="rId2"/>
    <p:sldLayoutId id="2147487320" r:id="rId3"/>
    <p:sldLayoutId id="2147487321" r:id="rId4"/>
    <p:sldLayoutId id="2147487322" r:id="rId5"/>
    <p:sldLayoutId id="2147487323" r:id="rId6"/>
    <p:sldLayoutId id="2147487324" r:id="rId7"/>
    <p:sldLayoutId id="2147487325" r:id="rId8"/>
    <p:sldLayoutId id="2147487326" r:id="rId9"/>
    <p:sldLayoutId id="2147487327" r:id="rId10"/>
    <p:sldLayoutId id="2147487328" r:id="rId11"/>
    <p:sldLayoutId id="2147487329"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1314"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4132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b="1" i="0" dirty="0">
                <a:solidFill>
                  <a:srgbClr val="FFFFFF"/>
                </a:solidFill>
                <a:latin typeface="Arial" panose="020B0604020202020204" pitchFamily="34" charset="0"/>
              </a:endParaRPr>
            </a:p>
          </p:txBody>
        </p:sp>
        <p:sp>
          <p:nvSpPr>
            <p:cNvPr id="14132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b="1" i="0" dirty="0">
                <a:solidFill>
                  <a:srgbClr val="FFFFFF"/>
                </a:solidFill>
                <a:latin typeface="Arial" panose="020B0604020202020204" pitchFamily="34" charset="0"/>
              </a:endParaRPr>
            </a:p>
          </p:txBody>
        </p:sp>
        <p:sp>
          <p:nvSpPr>
            <p:cNvPr id="14132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b="1" i="0" dirty="0">
                <a:solidFill>
                  <a:srgbClr val="FFFFFF"/>
                </a:solidFill>
                <a:latin typeface="Arial" panose="020B0604020202020204" pitchFamily="34"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effectLst>
                  <a:outerShdw blurRad="38100" dist="38100" dir="2700000" algn="tl">
                    <a:srgbClr val="010199"/>
                  </a:outerShdw>
                </a:effectLst>
                <a:latin typeface="Arial" panose="020B0604020202020204" pitchFamily="34" charset="0"/>
              </a:defRPr>
            </a:lvl1pPr>
          </a:lstStyle>
          <a:p>
            <a:pPr>
              <a:defRPr/>
            </a:pPr>
            <a:fld id="{C2AFC4F5-49AF-C945-B796-0B4C836BEC1A}"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7337" r:id="rId1"/>
    <p:sldLayoutId id="2147487338" r:id="rId2"/>
    <p:sldLayoutId id="2147487339" r:id="rId3"/>
    <p:sldLayoutId id="2147487340" r:id="rId4"/>
    <p:sldLayoutId id="2147487341" r:id="rId5"/>
    <p:sldLayoutId id="2147487342" r:id="rId6"/>
    <p:sldLayoutId id="2147487343" r:id="rId7"/>
    <p:sldLayoutId id="2147487344" r:id="rId8"/>
    <p:sldLayoutId id="2147487345" r:id="rId9"/>
    <p:sldLayoutId id="2147487346" r:id="rId10"/>
    <p:sldLayoutId id="2147487347" r:id="rId11"/>
    <p:sldLayoutId id="2147487348"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46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CBCA8B76-A588-9044-A6CA-88DDE7B77C87}"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349" r:id="rId1"/>
    <p:sldLayoutId id="2147487350"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7"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7"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7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157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57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57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B3D07CDD-FA63-9943-8F4E-0CFE351103BA}"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7351" r:id="rId1"/>
    <p:sldLayoutId id="2147487352" r:id="rId2"/>
    <p:sldLayoutId id="2147487353" r:id="rId3"/>
    <p:sldLayoutId id="2147487354" r:id="rId4"/>
    <p:sldLayoutId id="2147487355" r:id="rId5"/>
    <p:sldLayoutId id="2147487356" r:id="rId6"/>
    <p:sldLayoutId id="2147487357" r:id="rId7"/>
    <p:sldLayoutId id="2147487358" r:id="rId8"/>
    <p:sldLayoutId id="2147487359" r:id="rId9"/>
    <p:sldLayoutId id="2147487360" r:id="rId10"/>
    <p:sldLayoutId id="2147487361"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eaLnBrk="1" hangingPunct="1">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eaLnBrk="1" hangingPunct="1">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eaLnBrk="1" hangingPunct="1">
              <a:defRPr/>
            </a:pPr>
            <a:fld id="{61F442D0-A11F-2640-8129-5D1BEF7A3C1E}" type="slidenum">
              <a:rPr lang="en-US" smtClean="0"/>
              <a:pPr eaLnBrk="1" hangingPunct="1">
                <a:defRPr/>
              </a:pPr>
              <a:t>‹#›</a:t>
            </a:fld>
            <a:endParaRPr lang="en-US" dirty="0"/>
          </a:p>
        </p:txBody>
      </p:sp>
    </p:spTree>
    <p:extLst>
      <p:ext uri="{BB962C8B-B14F-4D97-AF65-F5344CB8AC3E}">
        <p14:creationId xmlns:p14="http://schemas.microsoft.com/office/powerpoint/2010/main" val="1830759745"/>
      </p:ext>
    </p:extLst>
  </p:cSld>
  <p:clrMap bg1="dk2" tx1="lt1" bg2="dk1" tx2="lt2" accent1="accent1" accent2="accent2" accent3="accent3" accent4="accent4" accent5="accent5" accent6="accent6" hlink="hlink" folHlink="folHlink"/>
  <p:sldLayoutIdLst>
    <p:sldLayoutId id="2147487363" r:id="rId1"/>
    <p:sldLayoutId id="2147487364" r:id="rId2"/>
    <p:sldLayoutId id="2147487365" r:id="rId3"/>
    <p:sldLayoutId id="2147487366" r:id="rId4"/>
    <p:sldLayoutId id="2147487367" r:id="rId5"/>
    <p:sldLayoutId id="2147487368" r:id="rId6"/>
    <p:sldLayoutId id="2147487369" r:id="rId7"/>
    <p:sldLayoutId id="2147487370" r:id="rId8"/>
    <p:sldLayoutId id="2147487371" r:id="rId9"/>
    <p:sldLayoutId id="2147487372"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300">
              <a:defRPr/>
            </a:pPr>
            <a:fld id="{61F442D0-A11F-2640-8129-5D1BEF7A3C1E}" type="slidenum">
              <a:rPr lang="en-US" smtClean="0"/>
              <a:pPr defTabSz="914300">
                <a:defRPr/>
              </a:pPr>
              <a:t>‹#›</a:t>
            </a:fld>
            <a:endParaRPr lang="en-US" dirty="0"/>
          </a:p>
        </p:txBody>
      </p:sp>
    </p:spTree>
    <p:extLst>
      <p:ext uri="{BB962C8B-B14F-4D97-AF65-F5344CB8AC3E}">
        <p14:creationId xmlns:p14="http://schemas.microsoft.com/office/powerpoint/2010/main" val="1144997385"/>
      </p:ext>
    </p:extLst>
  </p:cSld>
  <p:clrMap bg1="dk2" tx1="lt1" bg2="dk1" tx2="lt2" accent1="accent1" accent2="accent2" accent3="accent3" accent4="accent4" accent5="accent5" accent6="accent6" hlink="hlink" folHlink="folHlink"/>
  <p:sldLayoutIdLst>
    <p:sldLayoutId id="2147487375" r:id="rId1"/>
    <p:sldLayoutId id="2147487376" r:id="rId2"/>
    <p:sldLayoutId id="2147487377" r:id="rId3"/>
    <p:sldLayoutId id="2147487378" r:id="rId4"/>
    <p:sldLayoutId id="2147487379" r:id="rId5"/>
    <p:sldLayoutId id="2147487380" r:id="rId6"/>
    <p:sldLayoutId id="2147487381" r:id="rId7"/>
    <p:sldLayoutId id="2147487382" r:id="rId8"/>
    <p:sldLayoutId id="2147487383" r:id="rId9"/>
    <p:sldLayoutId id="2147487384" r:id="rId10"/>
    <p:sldLayoutId id="2147487385"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147861" y="6248400"/>
            <a:ext cx="310339" cy="307777"/>
          </a:xfrm>
          <a:prstGeom prst="rect">
            <a:avLst/>
          </a:prstGeom>
          <a:ln w="12700">
            <a:miter lim="400000"/>
          </a:ln>
        </p:spPr>
        <p:txBody>
          <a:bodyPr wrap="none" lIns="45719" rIns="45719">
            <a:spAutoFit/>
          </a:bodyPr>
          <a:lstStyle>
            <a:lvl1pPr algn="r">
              <a:defRPr sz="1400"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63246899"/>
      </p:ext>
    </p:extLst>
  </p:cSld>
  <p:clrMap bg1="lt1" tx1="dk1" bg2="lt2" tx2="dk2" accent1="accent1" accent2="accent2" accent3="accent3" accent4="accent4" accent5="accent5" accent6="accent6" hlink="hlink" folHlink="folHlink"/>
  <p:sldLayoutIdLst>
    <p:sldLayoutId id="2147487387" r:id="rId1"/>
    <p:sldLayoutId id="2147487388" r:id="rId2"/>
    <p:sldLayoutId id="2147487389" r:id="rId3"/>
    <p:sldLayoutId id="2147487390" r:id="rId4"/>
    <p:sldLayoutId id="2147487391" r:id="rId5"/>
    <p:sldLayoutId id="2147487392" r:id="rId6"/>
    <p:sldLayoutId id="2147487393" r:id="rId7"/>
    <p:sldLayoutId id="2147487394" r:id="rId8"/>
    <p:sldLayoutId id="2147487395" r:id="rId9"/>
    <p:sldLayoutId id="2147487396" r:id="rId10"/>
    <p:sldLayoutId id="2147487397" r:id="rId11"/>
    <p:sldLayoutId id="2147487398" r:id="rId12"/>
    <p:sldLayoutId id="2147487399" r:id="rId13"/>
    <p:sldLayoutId id="2147487400" r:id="rId14"/>
    <p:sldLayoutId id="2147487401" r:id="rId15"/>
    <p:sldLayoutId id="2147487402" r:id="rId16"/>
    <p:sldLayoutId id="2147487403" r:id="rId17"/>
    <p:sldLayoutId id="2147487404" r:id="rId18"/>
    <p:sldLayoutId id="2147487405" r:id="rId19"/>
    <p:sldLayoutId id="2147487406" r:id="rId20"/>
    <p:sldLayoutId id="2147487407" r:id="rId21"/>
    <p:sldLayoutId id="2147487408" r:id="rId22"/>
    <p:sldLayoutId id="2147487409" r:id="rId23"/>
    <p:sldLayoutId id="2147487410" r:id="rId24"/>
    <p:sldLayoutId id="2147487411" r:id="rId25"/>
    <p:sldLayoutId id="2147487412" r:id="rId26"/>
    <p:sldLayoutId id="2147487413" r:id="rId27"/>
    <p:sldLayoutId id="2147487414" r:id="rId28"/>
    <p:sldLayoutId id="2147487415" r:id="rId29"/>
    <p:sldLayoutId id="2147487416" r:id="rId30"/>
    <p:sldLayoutId id="2147487417" r:id="rId31"/>
    <p:sldLayoutId id="2147487418" r:id="rId32"/>
    <p:sldLayoutId id="2147487419" r:id="rId33"/>
    <p:sldLayoutId id="2147487420" r:id="rId34"/>
    <p:sldLayoutId id="2147487421" r:id="rId35"/>
    <p:sldLayoutId id="2147487422" r:id="rId36"/>
    <p:sldLayoutId id="2147487423" r:id="rId37"/>
    <p:sldLayoutId id="2147487424" r:id="rId38"/>
    <p:sldLayoutId id="2147487425" r:id="rId39"/>
    <p:sldLayoutId id="2147487426" r:id="rId40"/>
    <p:sldLayoutId id="2147487427" r:id="rId41"/>
    <p:sldLayoutId id="2147487428" r:id="rId42"/>
    <p:sldLayoutId id="2147487429" r:id="rId43"/>
    <p:sldLayoutId id="2147487430" r:id="rId44"/>
    <p:sldLayoutId id="2147487431" r:id="rId45"/>
    <p:sldLayoutId id="2147487432" r:id="rId46"/>
    <p:sldLayoutId id="2147487433" r:id="rId47"/>
    <p:sldLayoutId id="2147487434" r:id="rId48"/>
    <p:sldLayoutId id="2147487435" r:id="rId49"/>
    <p:sldLayoutId id="2147487436" r:id="rId50"/>
    <p:sldLayoutId id="2147487437" r:id="rId51"/>
    <p:sldLayoutId id="2147487438" r:id="rId52"/>
    <p:sldLayoutId id="2147487439" r:id="rId53"/>
    <p:sldLayoutId id="2147487440" r:id="rId54"/>
    <p:sldLayoutId id="2147487441" r:id="rId55"/>
    <p:sldLayoutId id="2147487442" r:id="rId56"/>
    <p:sldLayoutId id="2147487443" r:id="rId57"/>
    <p:sldLayoutId id="2147487444" r:id="rId58"/>
    <p:sldLayoutId id="2147487445" r:id="rId59"/>
    <p:sldLayoutId id="2147487446" r:id="rId60"/>
    <p:sldLayoutId id="2147487447" r:id="rId61"/>
    <p:sldLayoutId id="2147487448" r:id="rId62"/>
    <p:sldLayoutId id="2147487449" r:id="rId63"/>
    <p:sldLayoutId id="2147487450" r:id="rId64"/>
    <p:sldLayoutId id="2147487451" r:id="rId65"/>
    <p:sldLayoutId id="2147487452" r:id="rId66"/>
    <p:sldLayoutId id="2147487453" r:id="rId67"/>
    <p:sldLayoutId id="2147487454" r:id="rId68"/>
    <p:sldLayoutId id="2147487455" r:id="rId69"/>
    <p:sldLayoutId id="2147487456" r:id="rId70"/>
    <p:sldLayoutId id="2147487457" r:id="rId71"/>
    <p:sldLayoutId id="2147487458" r:id="rId72"/>
    <p:sldLayoutId id="2147487459" r:id="rId73"/>
    <p:sldLayoutId id="2147487460" r:id="rId74"/>
    <p:sldLayoutId id="2147487461" r:id="rId75"/>
    <p:sldLayoutId id="2147487462" r:id="rId76"/>
    <p:sldLayoutId id="2147487463" r:id="rId77"/>
    <p:sldLayoutId id="2147487464" r:id="rId78"/>
    <p:sldLayoutId id="2147487465" r:id="rId79"/>
    <p:sldLayoutId id="2147487466" r:id="rId80"/>
    <p:sldLayoutId id="2147487467" r:id="rId81"/>
    <p:sldLayoutId id="2147487468" r:id="rId82"/>
    <p:sldLayoutId id="2147487469" r:id="rId83"/>
    <p:sldLayoutId id="2147487470" r:id="rId84"/>
    <p:sldLayoutId id="2147487471" r:id="rId85"/>
    <p:sldLayoutId id="2147487472" r:id="rId86"/>
    <p:sldLayoutId id="2147487473" r:id="rId87"/>
    <p:sldLayoutId id="2147487474" r:id="rId88"/>
    <p:sldLayoutId id="2147487475" r:id="rId89"/>
    <p:sldLayoutId id="2147487476" r:id="rId90"/>
    <p:sldLayoutId id="2147487477" r:id="rId91"/>
    <p:sldLayoutId id="2147487478" r:id="rId92"/>
    <p:sldLayoutId id="2147487479" r:id="rId93"/>
    <p:sldLayoutId id="2147487480" r:id="rId94"/>
    <p:sldLayoutId id="2147487481" r:id="rId95"/>
    <p:sldLayoutId id="2147487482" r:id="rId96"/>
    <p:sldLayoutId id="2147487483" r:id="rId97"/>
    <p:sldLayoutId id="2147487484" r:id="rId98"/>
    <p:sldLayoutId id="2147487485" r:id="rId99"/>
    <p:sldLayoutId id="2147487486" r:id="rId100"/>
    <p:sldLayoutId id="2147487487" r:id="rId101"/>
    <p:sldLayoutId id="2147487488" r:id="rId102"/>
    <p:sldLayoutId id="2147487489" r:id="rId103"/>
    <p:sldLayoutId id="2147487490" r:id="rId104"/>
    <p:sldLayoutId id="2147487491" r:id="rId105"/>
    <p:sldLayoutId id="2147487492" r:id="rId106"/>
    <p:sldLayoutId id="2147487493" r:id="rId107"/>
    <p:sldLayoutId id="2147487494" r:id="rId108"/>
    <p:sldLayoutId id="2147487495" r:id="rId109"/>
    <p:sldLayoutId id="2147487496" r:id="rId110"/>
    <p:sldLayoutId id="2147487497" r:id="rId111"/>
    <p:sldLayoutId id="2147487498" r:id="rId112"/>
    <p:sldLayoutId id="2147487499" r:id="rId113"/>
    <p:sldLayoutId id="2147487500" r:id="rId114"/>
    <p:sldLayoutId id="2147487501" r:id="rId115"/>
    <p:sldLayoutId id="2147487502" r:id="rId116"/>
    <p:sldLayoutId id="2147487503" r:id="rId117"/>
    <p:sldLayoutId id="2147487504" r:id="rId118"/>
    <p:sldLayoutId id="2147487505" r:id="rId119"/>
    <p:sldLayoutId id="2147487506" r:id="rId120"/>
    <p:sldLayoutId id="2147487507" r:id="rId121"/>
    <p:sldLayoutId id="2147487508" r:id="rId122"/>
    <p:sldLayoutId id="2147487509" r:id="rId123"/>
    <p:sldLayoutId id="2147487510" r:id="rId124"/>
    <p:sldLayoutId id="2147487511" r:id="rId125"/>
    <p:sldLayoutId id="2147487512" r:id="rId126"/>
    <p:sldLayoutId id="2147487513" r:id="rId127"/>
    <p:sldLayoutId id="2147487514" r:id="rId128"/>
    <p:sldLayoutId id="2147487515" r:id="rId129"/>
    <p:sldLayoutId id="2147487516" r:id="rId130"/>
    <p:sldLayoutId id="2147487517" r:id="rId131"/>
    <p:sldLayoutId id="2147487518" r:id="rId132"/>
    <p:sldLayoutId id="2147487519" r:id="rId133"/>
    <p:sldLayoutId id="2147487520" r:id="rId134"/>
    <p:sldLayoutId id="2147487521" r:id="rId135"/>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4338" name="Group 1026"/>
          <p:cNvGrpSpPr>
            <a:grpSpLocks/>
          </p:cNvGrpSpPr>
          <p:nvPr/>
        </p:nvGrpSpPr>
        <p:grpSpPr bwMode="auto">
          <a:xfrm>
            <a:off x="0" y="1422400"/>
            <a:ext cx="9147175" cy="5435600"/>
            <a:chOff x="0" y="896"/>
            <a:chExt cx="5762" cy="3424"/>
          </a:xfrm>
        </p:grpSpPr>
        <p:grpSp>
          <p:nvGrpSpPr>
            <p:cNvPr id="14344" name="Group 1027"/>
            <p:cNvGrpSpPr>
              <a:grpSpLocks/>
            </p:cNvGrpSpPr>
            <p:nvPr userDrawn="1"/>
          </p:nvGrpSpPr>
          <p:grpSpPr bwMode="auto">
            <a:xfrm>
              <a:off x="20" y="896"/>
              <a:ext cx="5742" cy="3424"/>
              <a:chOff x="20" y="896"/>
              <a:chExt cx="5742" cy="3424"/>
            </a:xfrm>
          </p:grpSpPr>
          <p:sp>
            <p:nvSpPr>
              <p:cNvPr id="14481" name="Freeform 1028"/>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4482" name="Freeform 1029"/>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4483" name="Freeform 1030"/>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4484" name="Freeform 1031"/>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4485" name="Freeform 1032"/>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4486" name="Freeform 1033"/>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4487" name="Freeform 1034"/>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4488" name="Freeform 1035"/>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4489" name="Freeform 1036"/>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4490" name="Freeform 1037"/>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4491" name="Freeform 1038"/>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4492" name="Freeform 1039"/>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4493" name="Freeform 1040"/>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grpSp>
        <p:grpSp>
          <p:nvGrpSpPr>
            <p:cNvPr id="14345" name="Group 1041"/>
            <p:cNvGrpSpPr>
              <a:grpSpLocks/>
            </p:cNvGrpSpPr>
            <p:nvPr userDrawn="1"/>
          </p:nvGrpSpPr>
          <p:grpSpPr bwMode="auto">
            <a:xfrm>
              <a:off x="0" y="2291"/>
              <a:ext cx="1385" cy="1702"/>
              <a:chOff x="0" y="2291"/>
              <a:chExt cx="1385" cy="1702"/>
            </a:xfrm>
          </p:grpSpPr>
          <p:sp>
            <p:nvSpPr>
              <p:cNvPr id="14346" name="Rectangle 1042"/>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47" name="Rectangle 1043"/>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48" name="Rectangle 1044"/>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49" name="Rectangle 1045"/>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50" name="Rectangle 1046"/>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51" name="Rectangle 1047"/>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52" name="Rectangle 1048"/>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53" name="Rectangle 1049"/>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54" name="Rectangle 1050"/>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55" name="Rectangle 1051"/>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56" name="Rectangle 1052"/>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57" name="Rectangle 1053"/>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58" name="Rectangle 1054"/>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59" name="Rectangle 1055"/>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60" name="Rectangle 1056"/>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61" name="Rectangle 1057"/>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62" name="Rectangle 1058"/>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63" name="Rectangle 1059"/>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64" name="Rectangle 1060"/>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65" name="Rectangle 1061"/>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66" name="Rectangle 1062"/>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67" name="Rectangle 1063"/>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68" name="Rectangle 1064"/>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69" name="Rectangle 1065"/>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70" name="Rectangle 1066"/>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71" name="Rectangle 1067"/>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72" name="Rectangle 1068"/>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73" name="Rectangle 1069"/>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74" name="Rectangle 1070"/>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75" name="Rectangle 1071"/>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76" name="Rectangle 1072"/>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77" name="Rectangle 1073"/>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78" name="Rectangle 1074"/>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79" name="Rectangle 1075"/>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80" name="Rectangle 1076"/>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81" name="Rectangle 1077"/>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82" name="Rectangle 1078"/>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83" name="Rectangle 1079"/>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84" name="Rectangle 1080"/>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85" name="Rectangle 1081"/>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86" name="Rectangle 1082"/>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87" name="Rectangle 1083"/>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88" name="Rectangle 1084"/>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89" name="Rectangle 1085"/>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90" name="Rectangle 1086"/>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91" name="Rectangle 1087"/>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92" name="Rectangle 1088"/>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93" name="Rectangle 1089"/>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94" name="Rectangle 1090"/>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95" name="Rectangle 1091"/>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96" name="Rectangle 1092"/>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97" name="Rectangle 1093"/>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98" name="Rectangle 1094"/>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399" name="Rectangle 1095"/>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00" name="Rectangle 1096"/>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01" name="Rectangle 1097"/>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02" name="Rectangle 1098"/>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03" name="Rectangle 1099"/>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04" name="Rectangle 1100"/>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05" name="Rectangle 1101"/>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06" name="Rectangle 1102"/>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07" name="Rectangle 1103"/>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08" name="Rectangle 1104"/>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09" name="Freeform 1105"/>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410" name="Rectangle 1106"/>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11" name="Rectangle 1107"/>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12" name="Rectangle 1108"/>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13" name="Rectangle 1109"/>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14" name="Rectangle 1110"/>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15" name="Rectangle 1111"/>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16" name="Rectangle 1112"/>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17" name="Rectangle 1113"/>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18" name="Rectangle 1114"/>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19" name="Rectangle 1115"/>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20" name="Rectangle 1116"/>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21" name="Rectangle 1117"/>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22" name="Rectangle 1118"/>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23" name="Rectangle 1119"/>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24" name="Rectangle 1120"/>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25" name="Rectangle 1121"/>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26" name="Rectangle 1122"/>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27" name="Rectangle 1123"/>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28" name="Rectangle 1124"/>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29" name="Rectangle 1125"/>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30" name="Rectangle 1126"/>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31" name="Rectangle 1127"/>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32" name="Rectangle 1128"/>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33" name="Rectangle 1129"/>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34" name="Rectangle 1130"/>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35" name="Rectangle 1131"/>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36" name="Rectangle 1132"/>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37" name="Rectangle 1133"/>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38" name="Rectangle 1134"/>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39" name="Rectangle 1135"/>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40" name="Rectangle 1136"/>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41" name="Rectangle 1137"/>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42" name="Rectangle 1138"/>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43" name="Rectangle 1139"/>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44" name="Rectangle 1140"/>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45" name="Rectangle 1141"/>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46" name="Rectangle 1142"/>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47" name="Rectangle 1143"/>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48" name="Rectangle 1144"/>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49" name="Rectangle 1145"/>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50" name="Rectangle 1146"/>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51" name="Rectangle 1147"/>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52" name="Rectangle 1148"/>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53" name="Rectangle 1149"/>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54" name="Rectangle 1150"/>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55" name="Rectangle 1151"/>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56" name="Rectangle 1152"/>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57" name="Rectangle 1153"/>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58" name="Rectangle 1154"/>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59" name="Rectangle 1155"/>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60" name="Rectangle 1156"/>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61" name="Rectangle 1157"/>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62" name="Rectangle 1158"/>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63" name="Rectangle 1159"/>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64" name="Rectangle 1160"/>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65" name="Rectangle 1161"/>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66" name="Freeform 1162"/>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467" name="Freeform 1163"/>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468" name="Freeform 1164"/>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469" name="Freeform 1165"/>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470" name="Freeform 1166"/>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471" name="Freeform 1167"/>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472" name="Freeform 1168"/>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473" name="Freeform 1169"/>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474" name="Freeform 1170"/>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475" name="Rectangle 1171"/>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76" name="Rectangle 1172"/>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477" name="Freeform 1173"/>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478" name="Freeform 1174"/>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29207" name="Freeform 1175"/>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429208" name="Oval 1176"/>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b="1" i="0" dirty="0">
                  <a:latin typeface="Arial" panose="020B0604020202020204" pitchFamily="34" charset="0"/>
                  <a:ea typeface="+mn-ea"/>
                  <a:cs typeface="+mn-cs"/>
                </a:endParaRPr>
              </a:p>
            </p:txBody>
          </p:sp>
        </p:grpSp>
      </p:grpSp>
      <p:sp>
        <p:nvSpPr>
          <p:cNvPr id="429209" name="Rectangle 1177"/>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9210" name="Rectangle 1178"/>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latin typeface="Arial" panose="020B0604020202020204" pitchFamily="34" charset="0"/>
                <a:ea typeface="+mn-ea"/>
                <a:cs typeface="+mn-cs"/>
              </a:defRPr>
            </a:lvl1pPr>
          </a:lstStyle>
          <a:p>
            <a:pPr>
              <a:defRPr/>
            </a:pPr>
            <a:endParaRPr lang="en-US" dirty="0"/>
          </a:p>
        </p:txBody>
      </p:sp>
      <p:sp>
        <p:nvSpPr>
          <p:cNvPr id="429211" name="Rectangle 117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latin typeface="Arial" panose="020B0604020202020204" pitchFamily="34" charset="0"/>
                <a:ea typeface="+mn-ea"/>
                <a:cs typeface="+mn-cs"/>
              </a:defRPr>
            </a:lvl1pPr>
          </a:lstStyle>
          <a:p>
            <a:pPr>
              <a:defRPr/>
            </a:pPr>
            <a:endParaRPr lang="en-US" dirty="0"/>
          </a:p>
        </p:txBody>
      </p:sp>
      <p:sp>
        <p:nvSpPr>
          <p:cNvPr id="429212" name="Rectangle 1180"/>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latin typeface="Arial" panose="020B0604020202020204" pitchFamily="34" charset="0"/>
              </a:defRPr>
            </a:lvl1pPr>
          </a:lstStyle>
          <a:p>
            <a:pPr>
              <a:defRPr/>
            </a:pPr>
            <a:fld id="{7FB934F1-DC27-E544-A8B9-CC2878C5A8E7}" type="slidenum">
              <a:rPr lang="en-US" smtClean="0"/>
              <a:pPr>
                <a:defRPr/>
              </a:pPr>
              <a:t>‹#›</a:t>
            </a:fld>
            <a:endParaRPr lang="en-US" dirty="0"/>
          </a:p>
        </p:txBody>
      </p:sp>
      <p:sp>
        <p:nvSpPr>
          <p:cNvPr id="429213" name="Rectangle 1181"/>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331" r:id="rId1"/>
    <p:sldLayoutId id="2147487218" r:id="rId2"/>
    <p:sldLayoutId id="2147487219" r:id="rId3"/>
    <p:sldLayoutId id="2147487220" r:id="rId4"/>
    <p:sldLayoutId id="2147487221" r:id="rId5"/>
    <p:sldLayoutId id="2147487222" r:id="rId6"/>
    <p:sldLayoutId id="2147487223" r:id="rId7"/>
    <p:sldLayoutId id="2147487224" r:id="rId8"/>
    <p:sldLayoutId id="2147487225" r:id="rId9"/>
    <p:sldLayoutId id="2147487226" r:id="rId10"/>
    <p:sldLayoutId id="214748722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307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ndParaRPr>
            </a:p>
          </p:txBody>
        </p:sp>
        <p:sp>
          <p:nvSpPr>
            <p:cNvPr id="307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ndParaRPr>
            </a:p>
          </p:txBody>
        </p:sp>
        <p:sp>
          <p:nvSpPr>
            <p:cNvPr id="307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ndParaRPr>
            </a:p>
          </p:txBody>
        </p:sp>
        <p:sp>
          <p:nvSpPr>
            <p:cNvPr id="1035"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07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ndParaRPr>
            </a:p>
          </p:txBody>
        </p:sp>
        <p:sp>
          <p:nvSpPr>
            <p:cNvPr id="1037"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8"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08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ndParaRPr>
            </a:p>
          </p:txBody>
        </p:sp>
        <p:sp>
          <p:nvSpPr>
            <p:cNvPr id="1040"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08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ndParaRPr>
            </a:p>
          </p:txBody>
        </p:sp>
        <p:sp>
          <p:nvSpPr>
            <p:cNvPr id="1042"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08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ndParaRPr>
            </a:p>
          </p:txBody>
        </p:sp>
        <p:sp>
          <p:nvSpPr>
            <p:cNvPr id="1044"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08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ndParaRPr>
            </a:p>
          </p:txBody>
        </p:sp>
        <p:sp>
          <p:nvSpPr>
            <p:cNvPr id="308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ndParaRPr>
            </a:p>
          </p:txBody>
        </p:sp>
        <p:sp>
          <p:nvSpPr>
            <p:cNvPr id="309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09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09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ndParaRPr>
            </a:p>
          </p:txBody>
        </p:sp>
        <p:sp>
          <p:nvSpPr>
            <p:cNvPr id="309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ndParaRPr>
            </a:p>
          </p:txBody>
        </p:sp>
        <p:sp>
          <p:nvSpPr>
            <p:cNvPr id="309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09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ndParaRPr>
            </a:p>
          </p:txBody>
        </p:sp>
        <p:sp>
          <p:nvSpPr>
            <p:cNvPr id="309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0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0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ndParaRPr>
            </a:p>
          </p:txBody>
        </p:sp>
        <p:sp>
          <p:nvSpPr>
            <p:cNvPr id="310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ndParaRPr>
            </a:p>
          </p:txBody>
        </p:sp>
        <p:sp>
          <p:nvSpPr>
            <p:cNvPr id="310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ndParaRPr>
            </a:p>
          </p:txBody>
        </p:sp>
        <p:sp>
          <p:nvSpPr>
            <p:cNvPr id="310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ndParaRPr>
            </a:p>
          </p:txBody>
        </p:sp>
        <p:sp>
          <p:nvSpPr>
            <p:cNvPr id="310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ndParaRPr>
            </a:p>
          </p:txBody>
        </p:sp>
        <p:sp>
          <p:nvSpPr>
            <p:cNvPr id="310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ndParaRPr>
            </a:p>
          </p:txBody>
        </p:sp>
        <p:sp>
          <p:nvSpPr>
            <p:cNvPr id="310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ndParaRPr>
            </a:p>
          </p:txBody>
        </p:sp>
        <p:sp>
          <p:nvSpPr>
            <p:cNvPr id="311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ndParaRPr>
            </a:p>
          </p:txBody>
        </p:sp>
        <p:grpSp>
          <p:nvGrpSpPr>
            <p:cNvPr id="1068" name="Group 39"/>
            <p:cNvGrpSpPr>
              <a:grpSpLocks/>
            </p:cNvGrpSpPr>
            <p:nvPr userDrawn="1"/>
          </p:nvGrpSpPr>
          <p:grpSpPr bwMode="auto">
            <a:xfrm>
              <a:off x="0" y="1632"/>
              <a:ext cx="5758" cy="1858"/>
              <a:chOff x="0" y="1632"/>
              <a:chExt cx="5758" cy="1858"/>
            </a:xfrm>
          </p:grpSpPr>
          <p:sp>
            <p:nvSpPr>
              <p:cNvPr id="311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ndParaRPr>
              </a:p>
            </p:txBody>
          </p:sp>
          <p:sp>
            <p:nvSpPr>
              <p:cNvPr id="311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ndParaRPr>
              </a:p>
            </p:txBody>
          </p:sp>
        </p:grpSp>
      </p:grpSp>
      <p:sp>
        <p:nvSpPr>
          <p:cNvPr id="311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1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1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311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311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effectLst>
                  <a:outerShdw blurRad="38100" dist="38100" dir="2700000" algn="tl">
                    <a:srgbClr val="000000"/>
                  </a:outerShdw>
                </a:effectLst>
                <a:latin typeface="Arial" panose="020B0604020202020204" pitchFamily="34" charset="0"/>
              </a:defRPr>
            </a:lvl1pPr>
          </a:lstStyle>
          <a:p>
            <a:pPr>
              <a:defRPr/>
            </a:pPr>
            <a:fld id="{8455531E-FE89-C64B-84BE-DCDA69270BDA}" type="slidenum">
              <a:rPr lang="en-US" smtClean="0"/>
              <a:pPr>
                <a:defRPr/>
              </a:pPr>
              <a:t>‹#›</a:t>
            </a:fld>
            <a:endParaRPr lang="en-US" dirty="0"/>
          </a:p>
        </p:txBody>
      </p:sp>
    </p:spTree>
    <p:extLst>
      <p:ext uri="{BB962C8B-B14F-4D97-AF65-F5344CB8AC3E}">
        <p14:creationId xmlns:p14="http://schemas.microsoft.com/office/powerpoint/2010/main" val="1665414552"/>
      </p:ext>
    </p:extLst>
  </p:cSld>
  <p:clrMap bg1="dk2" tx1="lt1" bg2="dk1" tx2="lt2" accent1="accent1" accent2="accent2" accent3="accent3" accent4="accent4" accent5="accent5" accent6="accent6" hlink="hlink" folHlink="folHlink"/>
  <p:sldLayoutIdLst>
    <p:sldLayoutId id="2147487523" r:id="rId1"/>
    <p:sldLayoutId id="2147487524" r:id="rId2"/>
    <p:sldLayoutId id="2147487525" r:id="rId3"/>
    <p:sldLayoutId id="2147487526" r:id="rId4"/>
    <p:sldLayoutId id="2147487527" r:id="rId5"/>
    <p:sldLayoutId id="2147487528" r:id="rId6"/>
    <p:sldLayoutId id="2147487529" r:id="rId7"/>
    <p:sldLayoutId id="2147487530" r:id="rId8"/>
    <p:sldLayoutId id="2147487531" r:id="rId9"/>
    <p:sldLayoutId id="2147487532" r:id="rId10"/>
    <p:sldLayoutId id="2147487533"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6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6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6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65"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65"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65"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65"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65" charset="-128"/>
        </a:defRPr>
      </a:lvl5pPr>
      <a:lvl6pPr marL="2514600" indent="-228600" algn="l" rtl="0" fontAlgn="base">
        <a:spcBef>
          <a:spcPct val="20000"/>
        </a:spcBef>
        <a:spcAft>
          <a:spcPct val="0"/>
        </a:spcAft>
        <a:buClr>
          <a:schemeClr val="folHlink"/>
        </a:buClr>
        <a:buSzPct val="90000"/>
        <a:buFont typeface="Wingdings" pitchFamily="-65" charset="2"/>
        <a:buBlip>
          <a:blip r:embed="rId15"/>
        </a:buBlip>
        <a:defRPr sz="2000">
          <a:solidFill>
            <a:schemeClr val="tx1"/>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folHlink"/>
        </a:buClr>
        <a:buSzPct val="90000"/>
        <a:buFont typeface="Wingdings" pitchFamily="-65" charset="2"/>
        <a:buBlip>
          <a:blip r:embed="rId15"/>
        </a:buBlip>
        <a:defRPr sz="2000">
          <a:solidFill>
            <a:schemeClr val="tx1"/>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folHlink"/>
        </a:buClr>
        <a:buSzPct val="90000"/>
        <a:buFont typeface="Wingdings" pitchFamily="-65" charset="2"/>
        <a:buBlip>
          <a:blip r:embed="rId15"/>
        </a:buBlip>
        <a:defRPr sz="2000">
          <a:solidFill>
            <a:schemeClr val="tx1"/>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folHlink"/>
        </a:buClr>
        <a:buSzPct val="90000"/>
        <a:buFont typeface="Wingdings" pitchFamily="-65" charset="2"/>
        <a:buBlip>
          <a:blip r:embed="rId15"/>
        </a:buBlip>
        <a:defRPr sz="2000">
          <a:solidFill>
            <a:schemeClr val="tx1"/>
          </a:solidFill>
          <a:effectLst>
            <a:outerShdw blurRad="38100" dist="38100" dir="2700000" algn="tl">
              <a:srgbClr val="000000"/>
            </a:outerShdw>
          </a:effectLst>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grpSp>
      </p:grpSp>
    </p:spTree>
    <p:extLst>
      <p:ext uri="{BB962C8B-B14F-4D97-AF65-F5344CB8AC3E}">
        <p14:creationId xmlns:p14="http://schemas.microsoft.com/office/powerpoint/2010/main" val="2683453738"/>
      </p:ext>
    </p:extLst>
  </p:cSld>
  <p:clrMap bg1="dk2" tx1="lt1" bg2="dk1" tx2="lt2" accent1="accent1" accent2="accent2" accent3="accent3" accent4="accent4" accent5="accent5" accent6="accent6" hlink="hlink" folHlink="folHlink"/>
  <p:sldLayoutIdLst>
    <p:sldLayoutId id="2147487535" r:id="rId1"/>
    <p:sldLayoutId id="2147487536" r:id="rId2"/>
    <p:sldLayoutId id="2147487537" r:id="rId3"/>
    <p:sldLayoutId id="2147487538" r:id="rId4"/>
    <p:sldLayoutId id="2147487539" r:id="rId5"/>
    <p:sldLayoutId id="2147487540" r:id="rId6"/>
    <p:sldLayoutId id="2147487541" r:id="rId7"/>
    <p:sldLayoutId id="2147487542" r:id="rId8"/>
    <p:sldLayoutId id="2147487543" r:id="rId9"/>
    <p:sldLayoutId id="2147487544" r:id="rId10"/>
    <p:sldLayoutId id="214748754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grpSp>
        <p:nvGrpSpPr>
          <p:cNvPr id="154628" name="Group 4"/>
          <p:cNvGrpSpPr>
            <a:grpSpLocks/>
          </p:cNvGrpSpPr>
          <p:nvPr/>
        </p:nvGrpSpPr>
        <p:grpSpPr bwMode="auto">
          <a:xfrm>
            <a:off x="0" y="0"/>
            <a:ext cx="1085850" cy="6845300"/>
            <a:chOff x="0" y="0"/>
            <a:chExt cx="684" cy="4312"/>
          </a:xfrm>
        </p:grpSpPr>
        <p:sp>
          <p:nvSpPr>
            <p:cNvPr id="154629"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grpSp>
          <p:nvGrpSpPr>
            <p:cNvPr id="154630" name="Group 6"/>
            <p:cNvGrpSpPr>
              <a:grpSpLocks/>
            </p:cNvGrpSpPr>
            <p:nvPr/>
          </p:nvGrpSpPr>
          <p:grpSpPr bwMode="auto">
            <a:xfrm>
              <a:off x="48" y="102"/>
              <a:ext cx="96" cy="4122"/>
              <a:chOff x="48" y="102"/>
              <a:chExt cx="96" cy="4122"/>
            </a:xfrm>
          </p:grpSpPr>
          <p:sp>
            <p:nvSpPr>
              <p:cNvPr id="154631"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2"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3"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4"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5"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6"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7"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8"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9"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0"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1"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2"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3"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4"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5"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6"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7"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8"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9"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0"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1"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2"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3"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4"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5"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6"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7"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8"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9"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grpSp>
      </p:grpSp>
    </p:spTree>
    <p:extLst>
      <p:ext uri="{BB962C8B-B14F-4D97-AF65-F5344CB8AC3E}">
        <p14:creationId xmlns:p14="http://schemas.microsoft.com/office/powerpoint/2010/main" val="632372938"/>
      </p:ext>
    </p:extLst>
  </p:cSld>
  <p:clrMap bg1="dk2" tx1="lt1" bg2="dk1" tx2="lt2" accent1="accent1" accent2="accent2" accent3="accent3" accent4="accent4" accent5="accent5" accent6="accent6" hlink="hlink" folHlink="folHlink"/>
  <p:sldLayoutIdLst>
    <p:sldLayoutId id="2147487547" r:id="rId1"/>
    <p:sldLayoutId id="2147487548" r:id="rId2"/>
    <p:sldLayoutId id="2147487549" r:id="rId3"/>
    <p:sldLayoutId id="2147487550" r:id="rId4"/>
    <p:sldLayoutId id="2147487551" r:id="rId5"/>
    <p:sldLayoutId id="2147487552" r:id="rId6"/>
    <p:sldLayoutId id="2147487553" r:id="rId7"/>
    <p:sldLayoutId id="2147487554" r:id="rId8"/>
    <p:sldLayoutId id="2147487555" r:id="rId9"/>
    <p:sldLayoutId id="2147487556" r:id="rId10"/>
    <p:sldLayoutId id="2147487557"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5000"/>
        <a:buFont typeface="Monotype Sorts" charset="0"/>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4338"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14347" name="Freeform 6"/>
            <p:cNvSpPr>
              <a:spLocks/>
            </p:cNvSpPr>
            <p:nvPr/>
          </p:nvSpPr>
          <p:spPr bwMode="hidden">
            <a:xfrm>
              <a:off x="4038" y="3577"/>
              <a:ext cx="1720" cy="65"/>
            </a:xfrm>
            <a:custGeom>
              <a:avLst/>
              <a:gdLst>
                <a:gd name="T0" fmla="*/ 1694 w 1722"/>
                <a:gd name="T1" fmla="*/ 52 h 66"/>
                <a:gd name="T2" fmla="*/ 1694 w 1722"/>
                <a:gd name="T3" fmla="*/ 46 h 66"/>
                <a:gd name="T4" fmla="*/ 0 w 1722"/>
                <a:gd name="T5" fmla="*/ 0 h 66"/>
                <a:gd name="T6" fmla="*/ 0 w 1722"/>
                <a:gd name="T7" fmla="*/ 34 h 66"/>
                <a:gd name="T8" fmla="*/ 1694 w 1722"/>
                <a:gd name="T9" fmla="*/ 52 h 66"/>
                <a:gd name="T10" fmla="*/ 1694 w 1722"/>
                <a:gd name="T11" fmla="*/ 5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b="1" i="0" dirty="0">
                <a:solidFill>
                  <a:srgbClr val="FFFFFF"/>
                </a:solidFill>
                <a:latin typeface="Arial" panose="020B0604020202020204" pitchFamily="34" charset="0"/>
              </a:endParaRPr>
            </a:p>
          </p:txBody>
        </p:sp>
        <p:sp>
          <p:nvSpPr>
            <p:cNvPr id="14349" name="Freeform 8"/>
            <p:cNvSpPr>
              <a:spLocks/>
            </p:cNvSpPr>
            <p:nvPr/>
          </p:nvSpPr>
          <p:spPr bwMode="hidden">
            <a:xfrm>
              <a:off x="4784" y="3702"/>
              <a:ext cx="974" cy="101"/>
            </a:xfrm>
            <a:custGeom>
              <a:avLst/>
              <a:gdLst>
                <a:gd name="T0" fmla="*/ 961 w 975"/>
                <a:gd name="T1" fmla="*/ 48 h 101"/>
                <a:gd name="T2" fmla="*/ 961 w 975"/>
                <a:gd name="T3" fmla="*/ 0 h 101"/>
                <a:gd name="T4" fmla="*/ 0 w 975"/>
                <a:gd name="T5" fmla="*/ 24 h 101"/>
                <a:gd name="T6" fmla="*/ 0 w 975"/>
                <a:gd name="T7" fmla="*/ 101 h 101"/>
                <a:gd name="T8" fmla="*/ 961 w 975"/>
                <a:gd name="T9" fmla="*/ 48 h 101"/>
                <a:gd name="T10" fmla="*/ 96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4350" name="Freeform 9"/>
            <p:cNvSpPr>
              <a:spLocks/>
            </p:cNvSpPr>
            <p:nvPr/>
          </p:nvSpPr>
          <p:spPr bwMode="hidden">
            <a:xfrm>
              <a:off x="3619" y="3815"/>
              <a:ext cx="2139" cy="198"/>
            </a:xfrm>
            <a:custGeom>
              <a:avLst/>
              <a:gdLst>
                <a:gd name="T0" fmla="*/ 2113 w 2141"/>
                <a:gd name="T1" fmla="*/ 0 h 198"/>
                <a:gd name="T2" fmla="*/ 0 w 2141"/>
                <a:gd name="T3" fmla="*/ 156 h 198"/>
                <a:gd name="T4" fmla="*/ 0 w 2141"/>
                <a:gd name="T5" fmla="*/ 198 h 198"/>
                <a:gd name="T6" fmla="*/ 2113 w 2141"/>
                <a:gd name="T7" fmla="*/ 0 h 198"/>
                <a:gd name="T8" fmla="*/ 211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14352" name="Freeform 11"/>
            <p:cNvSpPr>
              <a:spLocks/>
            </p:cNvSpPr>
            <p:nvPr/>
          </p:nvSpPr>
          <p:spPr bwMode="hidden">
            <a:xfrm>
              <a:off x="2097" y="4043"/>
              <a:ext cx="2514" cy="276"/>
            </a:xfrm>
            <a:custGeom>
              <a:avLst/>
              <a:gdLst>
                <a:gd name="T0" fmla="*/ 2140 w 2517"/>
                <a:gd name="T1" fmla="*/ 276 h 276"/>
                <a:gd name="T2" fmla="*/ 2475 w 2517"/>
                <a:gd name="T3" fmla="*/ 204 h 276"/>
                <a:gd name="T4" fmla="*/ 2218 w 2517"/>
                <a:gd name="T5" fmla="*/ 0 h 276"/>
                <a:gd name="T6" fmla="*/ 0 w 2517"/>
                <a:gd name="T7" fmla="*/ 276 h 276"/>
                <a:gd name="T8" fmla="*/ 2140 w 2517"/>
                <a:gd name="T9" fmla="*/ 276 h 276"/>
                <a:gd name="T10" fmla="*/ 214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14354" name="Freeform 13"/>
            <p:cNvSpPr>
              <a:spLocks/>
            </p:cNvSpPr>
            <p:nvPr/>
          </p:nvSpPr>
          <p:spPr bwMode="hidden">
            <a:xfrm>
              <a:off x="5030" y="3151"/>
              <a:ext cx="728" cy="240"/>
            </a:xfrm>
            <a:custGeom>
              <a:avLst/>
              <a:gdLst>
                <a:gd name="T0" fmla="*/ 715 w 729"/>
                <a:gd name="T1" fmla="*/ 240 h 240"/>
                <a:gd name="T2" fmla="*/ 0 w 729"/>
                <a:gd name="T3" fmla="*/ 0 h 240"/>
                <a:gd name="T4" fmla="*/ 0 w 729"/>
                <a:gd name="T5" fmla="*/ 6 h 240"/>
                <a:gd name="T6" fmla="*/ 715 w 729"/>
                <a:gd name="T7" fmla="*/ 240 h 240"/>
                <a:gd name="T8" fmla="*/ 71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14356" name="Freeform 15"/>
            <p:cNvSpPr>
              <a:spLocks/>
            </p:cNvSpPr>
            <p:nvPr/>
          </p:nvSpPr>
          <p:spPr bwMode="hidden">
            <a:xfrm>
              <a:off x="5030" y="3049"/>
              <a:ext cx="728" cy="318"/>
            </a:xfrm>
            <a:custGeom>
              <a:avLst/>
              <a:gdLst>
                <a:gd name="T0" fmla="*/ 715 w 729"/>
                <a:gd name="T1" fmla="*/ 318 h 318"/>
                <a:gd name="T2" fmla="*/ 715 w 729"/>
                <a:gd name="T3" fmla="*/ 312 h 318"/>
                <a:gd name="T4" fmla="*/ 0 w 729"/>
                <a:gd name="T5" fmla="*/ 0 h 318"/>
                <a:gd name="T6" fmla="*/ 0 w 729"/>
                <a:gd name="T7" fmla="*/ 54 h 318"/>
                <a:gd name="T8" fmla="*/ 715 w 729"/>
                <a:gd name="T9" fmla="*/ 318 h 318"/>
                <a:gd name="T10" fmla="*/ 71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1436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1436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b="1" i="0" dirty="0">
                <a:solidFill>
                  <a:srgbClr val="FFFFFF"/>
                </a:solidFill>
                <a:latin typeface="Arial" panose="020B0604020202020204" pitchFamily="34" charset="0"/>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1436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14369" name="Freeform 28"/>
            <p:cNvSpPr>
              <a:spLocks/>
            </p:cNvSpPr>
            <p:nvPr/>
          </p:nvSpPr>
          <p:spPr bwMode="hidden">
            <a:xfrm>
              <a:off x="5698" y="653"/>
              <a:ext cx="60" cy="311"/>
            </a:xfrm>
            <a:custGeom>
              <a:avLst/>
              <a:gdLst>
                <a:gd name="T0" fmla="*/ 0 w 60"/>
                <a:gd name="T1" fmla="*/ 144 h 312"/>
                <a:gd name="T2" fmla="*/ 60 w 60"/>
                <a:gd name="T3" fmla="*/ 29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1437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grpSp>
          <p:nvGrpSpPr>
            <p:cNvPr id="14380"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00B5F6BD-A7CD-DB48-BA20-E365B30AEEC8}" type="slidenum">
              <a:rPr lang="en-US" smtClean="0"/>
              <a:pPr>
                <a:defRPr/>
              </a:pPr>
              <a:t>‹#›</a:t>
            </a:fld>
            <a:endParaRPr lang="en-US" dirty="0"/>
          </a:p>
        </p:txBody>
      </p:sp>
    </p:spTree>
    <p:extLst>
      <p:ext uri="{BB962C8B-B14F-4D97-AF65-F5344CB8AC3E}">
        <p14:creationId xmlns:p14="http://schemas.microsoft.com/office/powerpoint/2010/main" val="1354101062"/>
      </p:ext>
    </p:extLst>
  </p:cSld>
  <p:clrMap bg1="dk2" tx1="lt1" bg2="dk1" tx2="lt2" accent1="accent1" accent2="accent2" accent3="accent3" accent4="accent4" accent5="accent5" accent6="accent6" hlink="hlink" folHlink="folHlink"/>
  <p:sldLayoutIdLst>
    <p:sldLayoutId id="2147487559"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3"/>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4"/>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5"/>
        </a:buBlip>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8478838" cy="6173788"/>
            <a:chOff x="0" y="0"/>
            <a:chExt cx="5341" cy="3889"/>
          </a:xfrm>
        </p:grpSpPr>
        <p:sp>
          <p:nvSpPr>
            <p:cNvPr id="1639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FF"/>
                </a:solidFill>
                <a:latin typeface="Tahoma" charset="0"/>
              </a:endParaRPr>
            </a:p>
          </p:txBody>
        </p:sp>
        <p:sp>
          <p:nvSpPr>
            <p:cNvPr id="1639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FF"/>
                </a:solidFill>
                <a:latin typeface="Tahoma" charset="0"/>
              </a:endParaRPr>
            </a:p>
          </p:txBody>
        </p:sp>
        <p:sp>
          <p:nvSpPr>
            <p:cNvPr id="1639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FF"/>
                </a:solidFill>
                <a:latin typeface="Tahoma" charset="0"/>
              </a:endParaRPr>
            </a:p>
          </p:txBody>
        </p:sp>
        <p:sp>
          <p:nvSpPr>
            <p:cNvPr id="1639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FF"/>
                </a:solidFill>
                <a:latin typeface="Tahoma" charset="0"/>
              </a:endParaRPr>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charset="0"/>
              </a:defRPr>
            </a:lvl1pPr>
          </a:lstStyle>
          <a:p>
            <a:pPr>
              <a:defRPr/>
            </a:pPr>
            <a:fld id="{140BA2CA-2146-584A-98A4-B6C4C2C79404}" type="slidenum">
              <a:rPr lang="en-US"/>
              <a:pPr>
                <a:defRPr/>
              </a:pPr>
              <a:t>‹#›</a:t>
            </a:fld>
            <a:endParaRPr lang="en-US"/>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0122848"/>
      </p:ext>
    </p:extLst>
  </p:cSld>
  <p:clrMap bg1="dk2" tx1="lt1" bg2="dk1" tx2="lt2" accent1="accent1" accent2="accent2" accent3="accent3" accent4="accent4" accent5="accent5" accent6="accent6" hlink="hlink" folHlink="folHlink"/>
  <p:sldLayoutIdLst>
    <p:sldLayoutId id="214748756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71682" name="Group 2"/>
          <p:cNvGrpSpPr>
            <a:grpSpLocks/>
          </p:cNvGrpSpPr>
          <p:nvPr/>
        </p:nvGrpSpPr>
        <p:grpSpPr bwMode="auto">
          <a:xfrm>
            <a:off x="0" y="28"/>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1691" name="Freeform 6"/>
            <p:cNvSpPr>
              <a:spLocks/>
            </p:cNvSpPr>
            <p:nvPr/>
          </p:nvSpPr>
          <p:spPr bwMode="hidden">
            <a:xfrm>
              <a:off x="4038" y="3577"/>
              <a:ext cx="1720" cy="65"/>
            </a:xfrm>
            <a:custGeom>
              <a:avLst/>
              <a:gdLst>
                <a:gd name="T0" fmla="*/ 1654 w 1722"/>
                <a:gd name="T1" fmla="*/ 33 h 66"/>
                <a:gd name="T2" fmla="*/ 1654 w 1722"/>
                <a:gd name="T3" fmla="*/ 33 h 66"/>
                <a:gd name="T4" fmla="*/ 0 w 1722"/>
                <a:gd name="T5" fmla="*/ 0 h 66"/>
                <a:gd name="T6" fmla="*/ 0 w 1722"/>
                <a:gd name="T7" fmla="*/ 33 h 66"/>
                <a:gd name="T8" fmla="*/ 1654 w 1722"/>
                <a:gd name="T9" fmla="*/ 33 h 66"/>
                <a:gd name="T10" fmla="*/ 165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1693" name="Freeform 8"/>
            <p:cNvSpPr>
              <a:spLocks/>
            </p:cNvSpPr>
            <p:nvPr/>
          </p:nvSpPr>
          <p:spPr bwMode="hidden">
            <a:xfrm>
              <a:off x="4784" y="3702"/>
              <a:ext cx="974" cy="101"/>
            </a:xfrm>
            <a:custGeom>
              <a:avLst/>
              <a:gdLst>
                <a:gd name="T0" fmla="*/ 941 w 975"/>
                <a:gd name="T1" fmla="*/ 48 h 101"/>
                <a:gd name="T2" fmla="*/ 941 w 975"/>
                <a:gd name="T3" fmla="*/ 0 h 101"/>
                <a:gd name="T4" fmla="*/ 0 w 975"/>
                <a:gd name="T5" fmla="*/ 24 h 101"/>
                <a:gd name="T6" fmla="*/ 0 w 975"/>
                <a:gd name="T7" fmla="*/ 101 h 101"/>
                <a:gd name="T8" fmla="*/ 941 w 975"/>
                <a:gd name="T9" fmla="*/ 48 h 101"/>
                <a:gd name="T10" fmla="*/ 94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71694" name="Freeform 9"/>
            <p:cNvSpPr>
              <a:spLocks/>
            </p:cNvSpPr>
            <p:nvPr/>
          </p:nvSpPr>
          <p:spPr bwMode="hidden">
            <a:xfrm>
              <a:off x="3619" y="3815"/>
              <a:ext cx="2139" cy="198"/>
            </a:xfrm>
            <a:custGeom>
              <a:avLst/>
              <a:gdLst>
                <a:gd name="T0" fmla="*/ 2073 w 2141"/>
                <a:gd name="T1" fmla="*/ 0 h 198"/>
                <a:gd name="T2" fmla="*/ 0 w 2141"/>
                <a:gd name="T3" fmla="*/ 156 h 198"/>
                <a:gd name="T4" fmla="*/ 0 w 2141"/>
                <a:gd name="T5" fmla="*/ 198 h 198"/>
                <a:gd name="T6" fmla="*/ 2073 w 2141"/>
                <a:gd name="T7" fmla="*/ 0 h 198"/>
                <a:gd name="T8" fmla="*/ 207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1696" name="Freeform 11"/>
            <p:cNvSpPr>
              <a:spLocks/>
            </p:cNvSpPr>
            <p:nvPr/>
          </p:nvSpPr>
          <p:spPr bwMode="hidden">
            <a:xfrm>
              <a:off x="2097" y="4043"/>
              <a:ext cx="2514" cy="276"/>
            </a:xfrm>
            <a:custGeom>
              <a:avLst/>
              <a:gdLst>
                <a:gd name="T0" fmla="*/ 2085 w 2517"/>
                <a:gd name="T1" fmla="*/ 276 h 276"/>
                <a:gd name="T2" fmla="*/ 2415 w 2517"/>
                <a:gd name="T3" fmla="*/ 204 h 276"/>
                <a:gd name="T4" fmla="*/ 2158 w 2517"/>
                <a:gd name="T5" fmla="*/ 0 h 276"/>
                <a:gd name="T6" fmla="*/ 0 w 2517"/>
                <a:gd name="T7" fmla="*/ 276 h 276"/>
                <a:gd name="T8" fmla="*/ 2085 w 2517"/>
                <a:gd name="T9" fmla="*/ 276 h 276"/>
                <a:gd name="T10" fmla="*/ 208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1698" name="Freeform 13"/>
            <p:cNvSpPr>
              <a:spLocks/>
            </p:cNvSpPr>
            <p:nvPr/>
          </p:nvSpPr>
          <p:spPr bwMode="hidden">
            <a:xfrm>
              <a:off x="5030" y="3151"/>
              <a:ext cx="728" cy="240"/>
            </a:xfrm>
            <a:custGeom>
              <a:avLst/>
              <a:gdLst>
                <a:gd name="T0" fmla="*/ 695 w 729"/>
                <a:gd name="T1" fmla="*/ 240 h 240"/>
                <a:gd name="T2" fmla="*/ 0 w 729"/>
                <a:gd name="T3" fmla="*/ 0 h 240"/>
                <a:gd name="T4" fmla="*/ 0 w 729"/>
                <a:gd name="T5" fmla="*/ 6 h 240"/>
                <a:gd name="T6" fmla="*/ 695 w 729"/>
                <a:gd name="T7" fmla="*/ 240 h 240"/>
                <a:gd name="T8" fmla="*/ 69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1700" name="Freeform 15"/>
            <p:cNvSpPr>
              <a:spLocks/>
            </p:cNvSpPr>
            <p:nvPr/>
          </p:nvSpPr>
          <p:spPr bwMode="hidden">
            <a:xfrm>
              <a:off x="5030" y="3049"/>
              <a:ext cx="728" cy="318"/>
            </a:xfrm>
            <a:custGeom>
              <a:avLst/>
              <a:gdLst>
                <a:gd name="T0" fmla="*/ 695 w 729"/>
                <a:gd name="T1" fmla="*/ 318 h 318"/>
                <a:gd name="T2" fmla="*/ 695 w 729"/>
                <a:gd name="T3" fmla="*/ 312 h 318"/>
                <a:gd name="T4" fmla="*/ 0 w 729"/>
                <a:gd name="T5" fmla="*/ 0 h 318"/>
                <a:gd name="T6" fmla="*/ 0 w 729"/>
                <a:gd name="T7" fmla="*/ 54 h 318"/>
                <a:gd name="T8" fmla="*/ 695 w 729"/>
                <a:gd name="T9" fmla="*/ 318 h 318"/>
                <a:gd name="T10" fmla="*/ 69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17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17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17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1713" name="Freeform 28"/>
            <p:cNvSpPr>
              <a:spLocks/>
            </p:cNvSpPr>
            <p:nvPr/>
          </p:nvSpPr>
          <p:spPr bwMode="hidden">
            <a:xfrm>
              <a:off x="5698" y="653"/>
              <a:ext cx="60" cy="311"/>
            </a:xfrm>
            <a:custGeom>
              <a:avLst/>
              <a:gdLst>
                <a:gd name="T0" fmla="*/ 0 w 60"/>
                <a:gd name="T1" fmla="*/ 144 h 312"/>
                <a:gd name="T2" fmla="*/ 60 w 60"/>
                <a:gd name="T3" fmla="*/ 27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17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grpSp>
          <p:nvGrpSpPr>
            <p:cNvPr id="71724"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4139" name="Rectangle 43"/>
          <p:cNvSpPr>
            <a:spLocks noGrp="1" noChangeArrowheads="1"/>
          </p:cNvSpPr>
          <p:nvPr>
            <p:ph type="body" idx="1"/>
          </p:nvPr>
        </p:nvSpPr>
        <p:spPr bwMode="auto">
          <a:xfrm>
            <a:off x="457200" y="1600235"/>
            <a:ext cx="8229600" cy="4530725"/>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40" name="Rectangle 44"/>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defRPr sz="12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endParaRPr lang="en-US" dirty="0"/>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lgn="ctr">
              <a:defRPr sz="12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endParaRPr lang="en-US" dirty="0"/>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lgn="r">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440240DC-2299-914D-8E0E-DE6DC4A58513}" type="slidenum">
              <a:rPr lang="en-US" smtClean="0"/>
              <a:pPr>
                <a:defRPr/>
              </a:pPr>
              <a:t>‹#›</a:t>
            </a:fld>
            <a:endParaRPr lang="en-US" dirty="0"/>
          </a:p>
        </p:txBody>
      </p:sp>
    </p:spTree>
    <p:extLst>
      <p:ext uri="{BB962C8B-B14F-4D97-AF65-F5344CB8AC3E}">
        <p14:creationId xmlns:p14="http://schemas.microsoft.com/office/powerpoint/2010/main" val="2452483052"/>
      </p:ext>
    </p:extLst>
  </p:cSld>
  <p:clrMap bg1="dk2" tx1="lt1" bg2="dk1" tx2="lt2" accent1="accent1" accent2="accent2" accent3="accent3" accent4="accent4" accent5="accent5" accent6="accent6" hlink="hlink" folHlink="folHlink"/>
  <p:sldLayoutIdLst>
    <p:sldLayoutId id="2147487563" r:id="rId1"/>
    <p:sldLayoutId id="2147487564" r:id="rId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1244" indent="-341244" algn="l" rtl="0" eaLnBrk="0" fontAlgn="base" hangingPunct="0">
        <a:spcBef>
          <a:spcPct val="20000"/>
        </a:spcBef>
        <a:spcAft>
          <a:spcPct val="0"/>
        </a:spcAft>
        <a:buClr>
          <a:schemeClr val="hlink"/>
        </a:buClr>
        <a:buSzPct val="90000"/>
        <a:buFont typeface="Wingdings" charset="0"/>
        <a:buBlip>
          <a:blip r:embed="rId4"/>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9" charset="-128"/>
          <a:cs typeface="ＭＳ Ｐゴシック" pitchFamily="-109" charset="-128"/>
        </a:defRPr>
      </a:lvl1pPr>
      <a:lvl2pPr marL="739354" indent="-284372"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2pPr>
      <a:lvl3pPr marL="1137471" indent="-227503" algn="l" rtl="0" eaLnBrk="0" fontAlgn="base" hangingPunct="0">
        <a:spcBef>
          <a:spcPct val="20000"/>
        </a:spcBef>
        <a:spcAft>
          <a:spcPct val="0"/>
        </a:spcAft>
        <a:buClr>
          <a:schemeClr val="accent2"/>
        </a:buClr>
        <a:buSzPct val="90000"/>
        <a:buFont typeface="Wingdings" charset="0"/>
        <a:buBlip>
          <a:blip r:embed="rId5"/>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34" charset="-128"/>
          <a:cs typeface="Geneva" charset="0"/>
        </a:defRPr>
      </a:lvl3pPr>
      <a:lvl4pPr marL="1592476" indent="-227503"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34" charset="-128"/>
          <a:cs typeface="Geneva" charset="0"/>
        </a:defRPr>
      </a:lvl4pPr>
      <a:lvl5pPr marL="2047459" indent="-227503" algn="l" rtl="0" eaLnBrk="0" fontAlgn="base" hangingPunct="0">
        <a:spcBef>
          <a:spcPct val="20000"/>
        </a:spcBef>
        <a:spcAft>
          <a:spcPct val="0"/>
        </a:spcAft>
        <a:buClr>
          <a:schemeClr val="folHlink"/>
        </a:buClr>
        <a:buSzPct val="90000"/>
        <a:buFont typeface="Wingdings" charset="0"/>
        <a:buBlip>
          <a:blip r:embed="rId6"/>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34" charset="-128"/>
          <a:cs typeface="Geneva" charset="0"/>
        </a:defRPr>
      </a:lvl5pPr>
      <a:lvl6pPr marL="2502447" indent="-227503"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57449" indent="-227503"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12431" indent="-227503"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67430" indent="-227503"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9458" name="Group 2"/>
          <p:cNvGrpSpPr>
            <a:grpSpLocks/>
          </p:cNvGrpSpPr>
          <p:nvPr/>
        </p:nvGrpSpPr>
        <p:grpSpPr bwMode="auto">
          <a:xfrm>
            <a:off x="0" y="0"/>
            <a:ext cx="9144000" cy="6856413"/>
            <a:chOff x="0" y="0"/>
            <a:chExt cx="5760" cy="4319"/>
          </a:xfrm>
        </p:grpSpPr>
        <p:sp>
          <p:nvSpPr>
            <p:cNvPr id="58982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58982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58982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19467"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endParaRPr>
            </a:p>
          </p:txBody>
        </p:sp>
        <p:sp>
          <p:nvSpPr>
            <p:cNvPr id="58983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19469"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endParaRPr>
            </a:p>
          </p:txBody>
        </p:sp>
        <p:sp>
          <p:nvSpPr>
            <p:cNvPr id="19470"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endParaRPr>
            </a:p>
          </p:txBody>
        </p:sp>
        <p:sp>
          <p:nvSpPr>
            <p:cNvPr id="58983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19472"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endParaRPr>
            </a:p>
          </p:txBody>
        </p:sp>
        <p:sp>
          <p:nvSpPr>
            <p:cNvPr id="58983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19474"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endParaRPr>
            </a:p>
          </p:txBody>
        </p:sp>
        <p:sp>
          <p:nvSpPr>
            <p:cNvPr id="58983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19476"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endParaRPr>
            </a:p>
          </p:txBody>
        </p:sp>
        <p:sp>
          <p:nvSpPr>
            <p:cNvPr id="58984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58984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58984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194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endParaRPr>
            </a:p>
          </p:txBody>
        </p:sp>
        <p:sp>
          <p:nvSpPr>
            <p:cNvPr id="58984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194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endParaRPr>
            </a:p>
          </p:txBody>
        </p:sp>
        <p:sp>
          <p:nvSpPr>
            <p:cNvPr id="58984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58984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58984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194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endParaRPr>
            </a:p>
          </p:txBody>
        </p:sp>
        <p:sp>
          <p:nvSpPr>
            <p:cNvPr id="58985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58985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19489"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endParaRPr>
            </a:p>
          </p:txBody>
        </p:sp>
        <p:sp>
          <p:nvSpPr>
            <p:cNvPr id="58985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194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endParaRPr>
            </a:p>
          </p:txBody>
        </p:sp>
        <p:sp>
          <p:nvSpPr>
            <p:cNvPr id="58985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58985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58985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58985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58985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58986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58986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58986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grpSp>
          <p:nvGrpSpPr>
            <p:cNvPr id="19500" name="Group 39"/>
            <p:cNvGrpSpPr>
              <a:grpSpLocks/>
            </p:cNvGrpSpPr>
            <p:nvPr userDrawn="1"/>
          </p:nvGrpSpPr>
          <p:grpSpPr bwMode="auto">
            <a:xfrm>
              <a:off x="0" y="1632"/>
              <a:ext cx="5758" cy="1858"/>
              <a:chOff x="0" y="1632"/>
              <a:chExt cx="5758" cy="1858"/>
            </a:xfrm>
          </p:grpSpPr>
          <p:sp>
            <p:nvSpPr>
              <p:cNvPr id="58986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sp>
            <p:nvSpPr>
              <p:cNvPr id="58986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Garamond" pitchFamily="-112" charset="0"/>
                  <a:ea typeface="Arial" pitchFamily="-112" charset="0"/>
                  <a:cs typeface="Arial" panose="020B0604020202020204" pitchFamily="34" charset="0"/>
                </a:endParaRPr>
              </a:p>
            </p:txBody>
          </p:sp>
        </p:grpSp>
      </p:grpSp>
      <p:sp>
        <p:nvSpPr>
          <p:cNvPr id="58986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8986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8986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1" i="0">
                <a:effectLst>
                  <a:outerShdw blurRad="38100" dist="38100" dir="2700000" algn="tl">
                    <a:srgbClr val="000000"/>
                  </a:outerShdw>
                </a:effectLst>
                <a:latin typeface="Arial" pitchFamily="34" charset="0"/>
                <a:cs typeface="Arial" pitchFamily="34" charset="0"/>
              </a:defRPr>
            </a:lvl1pPr>
          </a:lstStyle>
          <a:p>
            <a:endParaRPr lang="en-US" altLang="en-US" dirty="0"/>
          </a:p>
        </p:txBody>
      </p:sp>
      <p:sp>
        <p:nvSpPr>
          <p:cNvPr id="58986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effectLst>
                  <a:outerShdw blurRad="38100" dist="38100" dir="2700000" algn="tl">
                    <a:srgbClr val="000000"/>
                  </a:outerShdw>
                </a:effectLst>
                <a:latin typeface="Arial" pitchFamily="34" charset="0"/>
                <a:cs typeface="Arial" pitchFamily="34" charset="0"/>
              </a:defRPr>
            </a:lvl1pPr>
          </a:lstStyle>
          <a:p>
            <a:endParaRPr lang="en-US" altLang="en-US" dirty="0"/>
          </a:p>
        </p:txBody>
      </p:sp>
      <p:sp>
        <p:nvSpPr>
          <p:cNvPr id="58987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effectLst>
                  <a:outerShdw blurRad="38100" dist="38100" dir="2700000" algn="tl">
                    <a:srgbClr val="000000"/>
                  </a:outerShdw>
                </a:effectLst>
                <a:latin typeface="Arial" pitchFamily="34" charset="0"/>
                <a:cs typeface="Arial" pitchFamily="34" charset="0"/>
              </a:defRPr>
            </a:lvl1pPr>
          </a:lstStyle>
          <a:p>
            <a:fld id="{BD114D82-45D4-471D-96BF-180854EC6E0F}" type="slidenum">
              <a:rPr lang="en-US" altLang="en-US" smtClean="0"/>
              <a:pPr/>
              <a:t>‹#›</a:t>
            </a:fld>
            <a:endParaRPr lang="en-US" altLang="en-US" dirty="0"/>
          </a:p>
        </p:txBody>
      </p:sp>
    </p:spTree>
    <p:extLst>
      <p:ext uri="{BB962C8B-B14F-4D97-AF65-F5344CB8AC3E}">
        <p14:creationId xmlns:p14="http://schemas.microsoft.com/office/powerpoint/2010/main" val="2826893138"/>
      </p:ext>
    </p:extLst>
  </p:cSld>
  <p:clrMap bg1="dk2" tx1="lt1" bg2="dk1" tx2="lt2" accent1="accent1" accent2="accent2" accent3="accent3" accent4="accent4" accent5="accent5" accent6="accent6" hlink="hlink" folHlink="folHlink"/>
  <p:sldLayoutIdLst>
    <p:sldLayoutId id="2147487566" r:id="rId1"/>
    <p:sldLayoutId id="2147487567" r:id="rId2"/>
    <p:sldLayoutId id="2147487568" r:id="rId3"/>
    <p:sldLayoutId id="2147487569" r:id="rId4"/>
    <p:sldLayoutId id="2147487570" r:id="rId5"/>
    <p:sldLayoutId id="2147487571" r:id="rId6"/>
    <p:sldLayoutId id="2147487572" r:id="rId7"/>
    <p:sldLayoutId id="2147487573" r:id="rId8"/>
    <p:sldLayoutId id="2147487574" r:id="rId9"/>
    <p:sldLayoutId id="2147487575" r:id="rId10"/>
    <p:sldLayoutId id="2147487576"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S PGothic" pitchFamily="34"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S PGothic" pitchFamily="34"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S PGothic" pitchFamily="34"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S PGothic" pitchFamily="34" charset="-128"/>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1422400"/>
            <a:ext cx="9147175" cy="5435600"/>
            <a:chOff x="0" y="896"/>
            <a:chExt cx="5762" cy="3424"/>
          </a:xfrm>
        </p:grpSpPr>
        <p:grpSp>
          <p:nvGrpSpPr>
            <p:cNvPr id="29704" name="Group 3"/>
            <p:cNvGrpSpPr>
              <a:grpSpLocks/>
            </p:cNvGrpSpPr>
            <p:nvPr userDrawn="1"/>
          </p:nvGrpSpPr>
          <p:grpSpPr bwMode="auto">
            <a:xfrm>
              <a:off x="20" y="896"/>
              <a:ext cx="5742" cy="3424"/>
              <a:chOff x="20" y="896"/>
              <a:chExt cx="5742" cy="3424"/>
            </a:xfrm>
          </p:grpSpPr>
          <p:sp>
            <p:nvSpPr>
              <p:cNvPr id="29841"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latin typeface="Arial" panose="020B0604020202020204" pitchFamily="34" charset="0"/>
                </a:endParaRPr>
              </a:p>
            </p:txBody>
          </p:sp>
          <p:sp>
            <p:nvSpPr>
              <p:cNvPr id="29842"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latin typeface="Arial" panose="020B0604020202020204" pitchFamily="34" charset="0"/>
                </a:endParaRPr>
              </a:p>
            </p:txBody>
          </p:sp>
          <p:sp>
            <p:nvSpPr>
              <p:cNvPr id="29843"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latin typeface="Arial" panose="020B0604020202020204" pitchFamily="34" charset="0"/>
                </a:endParaRPr>
              </a:p>
            </p:txBody>
          </p:sp>
          <p:sp>
            <p:nvSpPr>
              <p:cNvPr id="29844"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latin typeface="Arial" panose="020B0604020202020204" pitchFamily="34" charset="0"/>
                </a:endParaRPr>
              </a:p>
            </p:txBody>
          </p:sp>
          <p:sp>
            <p:nvSpPr>
              <p:cNvPr id="29845"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latin typeface="Arial" panose="020B0604020202020204" pitchFamily="34" charset="0"/>
                </a:endParaRPr>
              </a:p>
            </p:txBody>
          </p:sp>
          <p:sp>
            <p:nvSpPr>
              <p:cNvPr id="29846"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latin typeface="Arial" panose="020B0604020202020204" pitchFamily="34" charset="0"/>
                </a:endParaRPr>
              </a:p>
            </p:txBody>
          </p:sp>
          <p:sp>
            <p:nvSpPr>
              <p:cNvPr id="29847"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latin typeface="Arial" panose="020B0604020202020204" pitchFamily="34" charset="0"/>
                </a:endParaRPr>
              </a:p>
            </p:txBody>
          </p:sp>
          <p:sp>
            <p:nvSpPr>
              <p:cNvPr id="29848"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latin typeface="Arial" panose="020B0604020202020204" pitchFamily="34" charset="0"/>
                </a:endParaRPr>
              </a:p>
            </p:txBody>
          </p:sp>
          <p:sp>
            <p:nvSpPr>
              <p:cNvPr id="29849"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latin typeface="Arial" panose="020B0604020202020204" pitchFamily="34" charset="0"/>
                </a:endParaRPr>
              </a:p>
            </p:txBody>
          </p:sp>
          <p:sp>
            <p:nvSpPr>
              <p:cNvPr id="29850"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latin typeface="Arial" panose="020B0604020202020204" pitchFamily="34" charset="0"/>
                </a:endParaRPr>
              </a:p>
            </p:txBody>
          </p:sp>
          <p:sp>
            <p:nvSpPr>
              <p:cNvPr id="29851"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latin typeface="Arial" panose="020B0604020202020204" pitchFamily="34" charset="0"/>
                </a:endParaRPr>
              </a:p>
            </p:txBody>
          </p:sp>
          <p:sp>
            <p:nvSpPr>
              <p:cNvPr id="29852"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latin typeface="Arial" panose="020B0604020202020204" pitchFamily="34" charset="0"/>
                </a:endParaRPr>
              </a:p>
            </p:txBody>
          </p:sp>
          <p:sp>
            <p:nvSpPr>
              <p:cNvPr id="29853"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b="1" i="0" dirty="0">
                  <a:latin typeface="Arial" panose="020B0604020202020204" pitchFamily="34" charset="0"/>
                </a:endParaRPr>
              </a:p>
            </p:txBody>
          </p:sp>
        </p:grpSp>
        <p:grpSp>
          <p:nvGrpSpPr>
            <p:cNvPr id="29705" name="Group 17"/>
            <p:cNvGrpSpPr>
              <a:grpSpLocks/>
            </p:cNvGrpSpPr>
            <p:nvPr userDrawn="1"/>
          </p:nvGrpSpPr>
          <p:grpSpPr bwMode="auto">
            <a:xfrm>
              <a:off x="0" y="2291"/>
              <a:ext cx="1385" cy="1702"/>
              <a:chOff x="0" y="2291"/>
              <a:chExt cx="1385" cy="1702"/>
            </a:xfrm>
          </p:grpSpPr>
          <p:sp>
            <p:nvSpPr>
              <p:cNvPr id="29706"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7"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8"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9"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0"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1"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2"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3"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4"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5"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6"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7"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8"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9"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0"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1"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2"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3"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4"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5"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6"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7"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8"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9"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0"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1"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2"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3"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4"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5"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6"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7"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8"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9"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0"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1"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2"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3"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4"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5"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6"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7"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8"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9"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0"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1"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2"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3"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4"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5"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6"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7"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8"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9"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0"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1"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2"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3"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4"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5"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6"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7"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8"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9"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9770"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1"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2"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3"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4"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5"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6"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7"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8"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9"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0"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1"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2"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3"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4"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5"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6"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7"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8"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9"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0"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1"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2"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3"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4"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5"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6"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7"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8"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9"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0"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1"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2"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3"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4"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5"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6"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7"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8"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9"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0"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1"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2"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3"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4"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5"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6"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7"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8"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9"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0"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1"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2"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3"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4"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5"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6"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9827"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9828"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9829"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9830"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9831"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9832"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9833"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9834"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9835"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36"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37"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9838"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latin typeface="Arial" panose="020B0604020202020204" pitchFamily="34" charset="0"/>
                <a:ea typeface="+mn-ea"/>
                <a:cs typeface="+mn-cs"/>
              </a:defRPr>
            </a:lvl1pPr>
          </a:lstStyle>
          <a:p>
            <a:pPr>
              <a:defRPr/>
            </a:pPr>
            <a:endParaRPr lang="en-US" dirty="0"/>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latin typeface="Arial" panose="020B0604020202020204" pitchFamily="34" charset="0"/>
                <a:ea typeface="+mn-ea"/>
                <a:cs typeface="+mn-cs"/>
              </a:defRPr>
            </a:lvl1pPr>
          </a:lstStyle>
          <a:p>
            <a:pPr>
              <a:defRPr/>
            </a:pPr>
            <a:endParaRPr lang="en-US" dirty="0"/>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latin typeface="Arial" panose="020B0604020202020204" pitchFamily="34" charset="0"/>
              </a:defRPr>
            </a:lvl1pPr>
          </a:lstStyle>
          <a:p>
            <a:pPr>
              <a:defRPr/>
            </a:pPr>
            <a:fld id="{C59D4C2E-B44B-2E47-8688-D3AF8C61B129}" type="slidenum">
              <a:rPr lang="en-US" smtClean="0"/>
              <a:pPr>
                <a:defRPr/>
              </a:pPr>
              <a:t>‹#›</a:t>
            </a:fld>
            <a:endParaRPr lang="en-US" dirty="0"/>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9000598"/>
      </p:ext>
    </p:extLst>
  </p:cSld>
  <p:clrMap bg1="dk2" tx1="lt1" bg2="dk1" tx2="lt2" accent1="accent1" accent2="accent2" accent3="accent3" accent4="accent4" accent5="accent5" accent6="accent6" hlink="hlink" folHlink="folHlink"/>
  <p:sldLayoutIdLst>
    <p:sldLayoutId id="2147487578"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1666" name="Rectangle 1026"/>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1667" name="Rectangle 1027"/>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166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ahoma" pitchFamily="22" charset="-52"/>
                <a:ea typeface="+mn-ea"/>
                <a:cs typeface="+mn-cs"/>
              </a:defRPr>
            </a:lvl1pPr>
          </a:lstStyle>
          <a:p>
            <a:pPr>
              <a:defRPr/>
            </a:pPr>
            <a:endParaRPr lang="en-US"/>
          </a:p>
        </p:txBody>
      </p:sp>
      <p:sp>
        <p:nvSpPr>
          <p:cNvPr id="24166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ahoma" pitchFamily="22" charset="-52"/>
                <a:ea typeface="+mn-ea"/>
                <a:cs typeface="+mn-cs"/>
              </a:defRPr>
            </a:lvl1pPr>
          </a:lstStyle>
          <a:p>
            <a:pPr>
              <a:defRPr/>
            </a:pPr>
            <a:endParaRPr lang="en-US"/>
          </a:p>
        </p:txBody>
      </p:sp>
      <p:sp>
        <p:nvSpPr>
          <p:cNvPr id="24167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D52599E7-B9BA-EB4F-8BA4-88F82C2C7BC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239" r:id="rId1"/>
    <p:sldLayoutId id="2147487240" r:id="rId2"/>
    <p:sldLayoutId id="2147487241" r:id="rId3"/>
    <p:sldLayoutId id="2147487242" r:id="rId4"/>
    <p:sldLayoutId id="2147487243" r:id="rId5"/>
    <p:sldLayoutId id="2147487244" r:id="rId6"/>
    <p:sldLayoutId id="2147487245" r:id="rId7"/>
    <p:sldLayoutId id="2147487246" r:id="rId8"/>
    <p:sldLayoutId id="2147487247" r:id="rId9"/>
    <p:sldLayoutId id="2147487248" r:id="rId10"/>
    <p:sldLayoutId id="2147487249" r:id="rId1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5pPr>
      <a:lvl6pPr marL="4572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6pPr>
      <a:lvl7pPr marL="9144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7pPr>
      <a:lvl8pPr marL="13716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8pPr>
      <a:lvl9pPr marL="18288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Font typeface="Monotype Sorts" charset="0"/>
        <a:buChar char="F"/>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Font typeface="Monotype Sorts" pitchFamily="-112"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pitchFamily="-112"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pitchFamily="-112"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pitchFamily="-112" charset="2"/>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grpSp>
        <p:nvGrpSpPr>
          <p:cNvPr id="39938" name="Group 1026"/>
          <p:cNvGrpSpPr>
            <a:grpSpLocks/>
          </p:cNvGrpSpPr>
          <p:nvPr/>
        </p:nvGrpSpPr>
        <p:grpSpPr bwMode="auto">
          <a:xfrm>
            <a:off x="0" y="0"/>
            <a:ext cx="3200400" cy="6858000"/>
            <a:chOff x="0" y="0"/>
            <a:chExt cx="2016" cy="4320"/>
          </a:xfrm>
        </p:grpSpPr>
        <p:sp>
          <p:nvSpPr>
            <p:cNvPr id="39948" name="Rectangle 1027"/>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9949" name="Rectangle 1028"/>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sp>
        <p:nvSpPr>
          <p:cNvPr id="39939" name="AutoShape 1029"/>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kumimoji="1" lang="en-US" sz="2400">
              <a:latin typeface="Times New Roman" charset="0"/>
            </a:endParaRPr>
          </a:p>
        </p:txBody>
      </p:sp>
      <p:sp>
        <p:nvSpPr>
          <p:cNvPr id="39940" name="Rectangle 1030"/>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39941" name="Rectangle 1031"/>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7576" name="Rectangle 1032"/>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eaLnBrk="1" hangingPunct="1">
              <a:defRPr sz="1400" b="1" i="0">
                <a:latin typeface="Arial" panose="020B0604020202020204" pitchFamily="34" charset="0"/>
                <a:ea typeface="+mn-ea"/>
                <a:cs typeface="+mn-cs"/>
              </a:defRPr>
            </a:lvl1pPr>
          </a:lstStyle>
          <a:p>
            <a:pPr>
              <a:defRPr/>
            </a:pPr>
            <a:endParaRPr lang="en-US" dirty="0"/>
          </a:p>
        </p:txBody>
      </p:sp>
      <p:sp>
        <p:nvSpPr>
          <p:cNvPr id="237577" name="Rectangle 1033"/>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eaLnBrk="1" hangingPunct="1">
              <a:defRPr sz="1400" b="1" i="0">
                <a:latin typeface="Arial" panose="020B0604020202020204" pitchFamily="34" charset="0"/>
                <a:ea typeface="+mn-ea"/>
                <a:cs typeface="+mn-cs"/>
              </a:defRPr>
            </a:lvl1pPr>
          </a:lstStyle>
          <a:p>
            <a:pPr>
              <a:defRPr/>
            </a:pPr>
            <a:endParaRPr lang="en-US" dirty="0"/>
          </a:p>
        </p:txBody>
      </p:sp>
      <p:sp>
        <p:nvSpPr>
          <p:cNvPr id="237578" name="Rectangle 1034"/>
          <p:cNvSpPr>
            <a:spLocks noGrp="1" noChangeArrowheads="1"/>
          </p:cNvSpPr>
          <p:nvPr>
            <p:ph type="sldNum" sz="quarter" idx="4"/>
          </p:nvPr>
        </p:nvSpPr>
        <p:spPr bwMode="auto">
          <a:xfrm>
            <a:off x="84138" y="6340158"/>
            <a:ext cx="587375" cy="492443"/>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eaLnBrk="1" hangingPunct="1">
              <a:defRPr sz="2600" b="1" i="0">
                <a:solidFill>
                  <a:schemeClr val="bg1"/>
                </a:solidFill>
                <a:latin typeface="Arial" panose="020B0604020202020204" pitchFamily="34" charset="0"/>
              </a:defRPr>
            </a:lvl1pPr>
          </a:lstStyle>
          <a:p>
            <a:pPr>
              <a:defRPr/>
            </a:pPr>
            <a:fld id="{E6C6D291-DBC4-D74F-8C50-704D6F07FA6C}" type="slidenum">
              <a:rPr lang="en-US" smtClean="0"/>
              <a:pPr>
                <a:defRPr/>
              </a:pPr>
              <a:t>‹#›</a:t>
            </a:fld>
            <a:endParaRPr lang="en-US" dirty="0"/>
          </a:p>
        </p:txBody>
      </p:sp>
      <p:grpSp>
        <p:nvGrpSpPr>
          <p:cNvPr id="39945" name="Group 1035"/>
          <p:cNvGrpSpPr>
            <a:grpSpLocks/>
          </p:cNvGrpSpPr>
          <p:nvPr/>
        </p:nvGrpSpPr>
        <p:grpSpPr bwMode="auto">
          <a:xfrm>
            <a:off x="228600" y="1981200"/>
            <a:ext cx="7391400" cy="319088"/>
            <a:chOff x="144" y="1248"/>
            <a:chExt cx="4656" cy="201"/>
          </a:xfrm>
        </p:grpSpPr>
        <p:sp>
          <p:nvSpPr>
            <p:cNvPr id="39946" name="AutoShape 1036"/>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39947" name="AutoShape 1037"/>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spTree>
  </p:cSld>
  <p:clrMap bg1="lt1" tx1="dk1" bg2="lt2" tx2="dk2" accent1="accent1" accent2="accent2" accent3="accent3" accent4="accent4" accent5="accent5" accent6="accent6" hlink="hlink" folHlink="folHlink"/>
  <p:sldLayoutIdLst>
    <p:sldLayoutId id="2147487332" r:id="rId1"/>
    <p:sldLayoutId id="2147487250" r:id="rId2"/>
    <p:sldLayoutId id="2147487251" r:id="rId3"/>
    <p:sldLayoutId id="2147487252" r:id="rId4"/>
    <p:sldLayoutId id="2147487253" r:id="rId5"/>
    <p:sldLayoutId id="2147487254" r:id="rId6"/>
    <p:sldLayoutId id="2147487255" r:id="rId7"/>
    <p:sldLayoutId id="2147487256" r:id="rId8"/>
    <p:sldLayoutId id="2147487257" r:id="rId9"/>
    <p:sldLayoutId id="2147487258" r:id="rId10"/>
    <p:sldLayoutId id="2147487259" r:id="rId11"/>
  </p:sldLayoutIdLst>
  <p:txStyles>
    <p:title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pitchFamily="-109" charset="-128"/>
          <a:cs typeface="ＭＳ Ｐゴシック" pitchFamily="-109" charset="-128"/>
        </a:defRPr>
      </a:lvl1pPr>
      <a:lvl2pPr algn="l" rtl="0" eaLnBrk="0" fontAlgn="base" hangingPunct="0">
        <a:lnSpc>
          <a:spcPct val="90000"/>
        </a:lnSpc>
        <a:spcBef>
          <a:spcPct val="0"/>
        </a:spcBef>
        <a:spcAft>
          <a:spcPct val="0"/>
        </a:spcAft>
        <a:defRPr sz="3600" b="1">
          <a:solidFill>
            <a:schemeClr val="tx2"/>
          </a:solidFill>
          <a:latin typeface="Arial" pitchFamily="-112" charset="0"/>
          <a:ea typeface="ＭＳ Ｐゴシック" pitchFamily="-109" charset="-128"/>
          <a:cs typeface="ＭＳ Ｐゴシック" pitchFamily="-109" charset="-128"/>
        </a:defRPr>
      </a:lvl2pPr>
      <a:lvl3pPr algn="l" rtl="0" eaLnBrk="0" fontAlgn="base" hangingPunct="0">
        <a:lnSpc>
          <a:spcPct val="90000"/>
        </a:lnSpc>
        <a:spcBef>
          <a:spcPct val="0"/>
        </a:spcBef>
        <a:spcAft>
          <a:spcPct val="0"/>
        </a:spcAft>
        <a:defRPr sz="3600" b="1">
          <a:solidFill>
            <a:schemeClr val="tx2"/>
          </a:solidFill>
          <a:latin typeface="Arial" pitchFamily="-112" charset="0"/>
          <a:ea typeface="ＭＳ Ｐゴシック" pitchFamily="-109" charset="-128"/>
          <a:cs typeface="ＭＳ Ｐゴシック" pitchFamily="-109" charset="-128"/>
        </a:defRPr>
      </a:lvl3pPr>
      <a:lvl4pPr algn="l" rtl="0" eaLnBrk="0" fontAlgn="base" hangingPunct="0">
        <a:lnSpc>
          <a:spcPct val="90000"/>
        </a:lnSpc>
        <a:spcBef>
          <a:spcPct val="0"/>
        </a:spcBef>
        <a:spcAft>
          <a:spcPct val="0"/>
        </a:spcAft>
        <a:defRPr sz="3600" b="1">
          <a:solidFill>
            <a:schemeClr val="tx2"/>
          </a:solidFill>
          <a:latin typeface="Arial" pitchFamily="-112" charset="0"/>
          <a:ea typeface="ＭＳ Ｐゴシック" pitchFamily="-109" charset="-128"/>
          <a:cs typeface="ＭＳ Ｐゴシック" pitchFamily="-109" charset="-128"/>
        </a:defRPr>
      </a:lvl4pPr>
      <a:lvl5pPr algn="l" rtl="0" eaLnBrk="0" fontAlgn="base" hangingPunct="0">
        <a:lnSpc>
          <a:spcPct val="90000"/>
        </a:lnSpc>
        <a:spcBef>
          <a:spcPct val="0"/>
        </a:spcBef>
        <a:spcAft>
          <a:spcPct val="0"/>
        </a:spcAft>
        <a:defRPr sz="3600" b="1">
          <a:solidFill>
            <a:schemeClr val="tx2"/>
          </a:solidFill>
          <a:latin typeface="Arial" pitchFamily="-112" charset="0"/>
          <a:ea typeface="ＭＳ Ｐゴシック" pitchFamily="-109" charset="-128"/>
          <a:cs typeface="ＭＳ Ｐゴシック" pitchFamily="-109" charset="-128"/>
        </a:defRPr>
      </a:lvl5pPr>
      <a:lvl6pPr marL="457200" algn="l" rtl="0" fontAlgn="base">
        <a:lnSpc>
          <a:spcPct val="90000"/>
        </a:lnSpc>
        <a:spcBef>
          <a:spcPct val="0"/>
        </a:spcBef>
        <a:spcAft>
          <a:spcPct val="0"/>
        </a:spcAft>
        <a:defRPr sz="3600" b="1">
          <a:solidFill>
            <a:schemeClr val="tx2"/>
          </a:solidFill>
          <a:latin typeface="Arial" pitchFamily="-112" charset="0"/>
        </a:defRPr>
      </a:lvl6pPr>
      <a:lvl7pPr marL="914400" algn="l" rtl="0" fontAlgn="base">
        <a:lnSpc>
          <a:spcPct val="90000"/>
        </a:lnSpc>
        <a:spcBef>
          <a:spcPct val="0"/>
        </a:spcBef>
        <a:spcAft>
          <a:spcPct val="0"/>
        </a:spcAft>
        <a:defRPr sz="3600" b="1">
          <a:solidFill>
            <a:schemeClr val="tx2"/>
          </a:solidFill>
          <a:latin typeface="Arial" pitchFamily="-112" charset="0"/>
        </a:defRPr>
      </a:lvl7pPr>
      <a:lvl8pPr marL="1371600" algn="l" rtl="0" fontAlgn="base">
        <a:lnSpc>
          <a:spcPct val="90000"/>
        </a:lnSpc>
        <a:spcBef>
          <a:spcPct val="0"/>
        </a:spcBef>
        <a:spcAft>
          <a:spcPct val="0"/>
        </a:spcAft>
        <a:defRPr sz="3600" b="1">
          <a:solidFill>
            <a:schemeClr val="tx2"/>
          </a:solidFill>
          <a:latin typeface="Arial" pitchFamily="-112" charset="0"/>
        </a:defRPr>
      </a:lvl8pPr>
      <a:lvl9pPr marL="1828800" algn="l" rtl="0" fontAlgn="base">
        <a:lnSpc>
          <a:spcPct val="90000"/>
        </a:lnSpc>
        <a:spcBef>
          <a:spcPct val="0"/>
        </a:spcBef>
        <a:spcAft>
          <a:spcPct val="0"/>
        </a:spcAft>
        <a:defRPr sz="3600" b="1">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b="1" i="0">
          <a:solidFill>
            <a:schemeClr val="tx1"/>
          </a:solidFill>
          <a:latin typeface="Arial" panose="020B0604020202020204" pitchFamily="34" charset="0"/>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1"/>
        </a:buClr>
        <a:buSzPct val="75000"/>
        <a:buChar char="–"/>
        <a:defRPr sz="24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latin typeface="Arial" panose="020B0604020202020204" pitchFamily="34" charset="0"/>
          <a:ea typeface="ＭＳ Ｐゴシック" charset="0"/>
          <a:cs typeface="Geneva" charset="-128"/>
        </a:defRPr>
      </a:lvl3pPr>
      <a:lvl4pPr marL="1600200" indent="-228600" algn="l" rtl="0" eaLnBrk="0" fontAlgn="base" hangingPunct="0">
        <a:spcBef>
          <a:spcPct val="20000"/>
        </a:spcBef>
        <a:spcAft>
          <a:spcPct val="0"/>
        </a:spcAft>
        <a:buClr>
          <a:schemeClr val="tx1"/>
        </a:buClr>
        <a:buSzPct val="80000"/>
        <a:buChar char="–"/>
        <a:defRPr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b="1" i="0">
          <a:solidFill>
            <a:schemeClr val="tx1"/>
          </a:solidFill>
          <a:latin typeface="Arial" panose="020B0604020202020204" pitchFamily="34" charset="0"/>
          <a:ea typeface="ＭＳ Ｐゴシック" charset="-128"/>
          <a:cs typeface="ＭＳ Ｐゴシック" charset="-128"/>
        </a:defRPr>
      </a:lvl5pPr>
      <a:lvl6pPr marL="2514600" indent="-228600" algn="l" rtl="0" fontAlgn="base">
        <a:spcBef>
          <a:spcPct val="20000"/>
        </a:spcBef>
        <a:spcAft>
          <a:spcPct val="0"/>
        </a:spcAft>
        <a:buClr>
          <a:schemeClr val="tx1"/>
        </a:buClr>
        <a:buSzPct val="65000"/>
        <a:buFont typeface="Wingdings" pitchFamily="-112" charset="2"/>
        <a:buChar char="l"/>
        <a:defRPr>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1"/>
        </a:buClr>
        <a:buSzPct val="65000"/>
        <a:buFont typeface="Wingdings" pitchFamily="-112" charset="2"/>
        <a:buChar char="l"/>
        <a:defRPr>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1"/>
        </a:buClr>
        <a:buSzPct val="65000"/>
        <a:buFont typeface="Wingdings" pitchFamily="-112" charset="2"/>
        <a:buChar char="l"/>
        <a:defRPr>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1"/>
        </a:buClr>
        <a:buSzPct val="65000"/>
        <a:buFont typeface="Wingdings" pitchFamily="-112" charset="2"/>
        <a:buChar char="l"/>
        <a:defRPr>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22" charset="0"/>
                <a:ea typeface="+mn-ea"/>
                <a:cs typeface="+mn-cs"/>
              </a:defRPr>
            </a:lvl1pPr>
          </a:lstStyle>
          <a:p>
            <a:pPr>
              <a:defRPr/>
            </a:pPr>
            <a:endParaRPr lang="en-US"/>
          </a:p>
        </p:txBody>
      </p:sp>
      <p:sp>
        <p:nvSpPr>
          <p:cNvPr id="123908"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22" charset="0"/>
                <a:ea typeface="+mn-ea"/>
                <a:cs typeface="+mn-cs"/>
              </a:defRPr>
            </a:lvl1pPr>
          </a:lstStyle>
          <a:p>
            <a:pPr>
              <a:defRPr/>
            </a:pPr>
            <a:endParaRPr lang="en-US"/>
          </a:p>
        </p:txBody>
      </p:sp>
      <p:sp>
        <p:nvSpPr>
          <p:cNvPr id="123909"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87D71013-F1EA-8F42-9BF7-D7A71A873C1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60" r:id="rId1"/>
    <p:sldLayoutId id="2147487261" r:id="rId2"/>
    <p:sldLayoutId id="2147487262" r:id="rId3"/>
    <p:sldLayoutId id="2147487263" r:id="rId4"/>
    <p:sldLayoutId id="2147487264" r:id="rId5"/>
    <p:sldLayoutId id="2147487265" r:id="rId6"/>
    <p:sldLayoutId id="2147487266" r:id="rId7"/>
    <p:sldLayoutId id="2147487267" r:id="rId8"/>
    <p:sldLayoutId id="2147487268" r:id="rId9"/>
    <p:sldLayoutId id="2147487269" r:id="rId10"/>
    <p:sldLayoutId id="214748727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16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1116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1116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ea typeface="Osaka" charset="0"/>
                <a:cs typeface="Osaka" charset="0"/>
              </a:defRPr>
            </a:lvl1pPr>
          </a:lstStyle>
          <a:p>
            <a:pPr>
              <a:defRPr/>
            </a:pPr>
            <a:fld id="{6856F05F-420F-9A4B-80A0-8EE76E79FAE4}"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271" r:id="rId1"/>
    <p:sldLayoutId id="2147487272" r:id="rId2"/>
    <p:sldLayoutId id="2147487273" r:id="rId3"/>
    <p:sldLayoutId id="2147487274" r:id="rId4"/>
    <p:sldLayoutId id="2147487275" r:id="rId5"/>
    <p:sldLayoutId id="2147487276" r:id="rId6"/>
    <p:sldLayoutId id="2147487277" r:id="rId7"/>
    <p:sldLayoutId id="2147487278" r:id="rId8"/>
    <p:sldLayoutId id="2147487279" r:id="rId9"/>
    <p:sldLayoutId id="2147487280" r:id="rId10"/>
    <p:sldLayoutId id="214748728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1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1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1" i="0">
                <a:effectLst>
                  <a:outerShdw blurRad="38100" dist="38100" dir="2700000" algn="tl">
                    <a:srgbClr val="000000"/>
                  </a:outerShdw>
                </a:effectLst>
                <a:latin typeface="Arial" panose="020B0604020202020204" pitchFamily="34" charset="0"/>
              </a:defRPr>
            </a:lvl1pPr>
          </a:lstStyle>
          <a:p>
            <a:pPr>
              <a:defRPr/>
            </a:pPr>
            <a:fld id="{9B9EDC81-DD2C-204D-927D-5296E115AF44}"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7292" r:id="rId1"/>
    <p:sldLayoutId id="2147487293" r:id="rId2"/>
    <p:sldLayoutId id="2147487294" r:id="rId3"/>
    <p:sldLayoutId id="2147487295" r:id="rId4"/>
    <p:sldLayoutId id="2147487296" r:id="rId5"/>
    <p:sldLayoutId id="2147487297" r:id="rId6"/>
    <p:sldLayoutId id="2147487298" r:id="rId7"/>
    <p:sldLayoutId id="2147487299" r:id="rId8"/>
    <p:sldLayoutId id="2147487300" r:id="rId9"/>
    <p:sldLayoutId id="2147487301" r:id="rId10"/>
    <p:sldLayoutId id="214748730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378" name="Picture 1026"/>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379" name="Rectangle 1027"/>
          <p:cNvSpPr>
            <a:spLocks noGrp="1" noChangeArrowheads="1"/>
          </p:cNvSpPr>
          <p:nvPr>
            <p:ph type="title"/>
          </p:nvPr>
        </p:nvSpPr>
        <p:spPr bwMode="auto">
          <a:xfrm>
            <a:off x="685800" y="5334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1380" name="Rectangle 102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60805" name="Rectangle 1029"/>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460806" name="Rectangle 103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460807" name="Rectangle 103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FE980C2C-4A83-2D47-A0C1-5D74F0BFACF4}"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334" r:id="rId1"/>
    <p:sldLayoutId id="2147487303" r:id="rId2"/>
    <p:sldLayoutId id="2147487304" r:id="rId3"/>
    <p:sldLayoutId id="2147487305" r:id="rId4"/>
    <p:sldLayoutId id="2147487306" r:id="rId5"/>
    <p:sldLayoutId id="2147487307" r:id="rId6"/>
    <p:sldLayoutId id="2147487308" r:id="rId7"/>
    <p:sldLayoutId id="2147487309" r:id="rId8"/>
    <p:sldLayoutId id="2147487310" r:id="rId9"/>
    <p:sldLayoutId id="2147487311" r:id="rId10"/>
    <p:sldLayoutId id="214748731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Blip>
          <a:blip r:embed="rId14"/>
        </a:buBlip>
        <a:defRPr kumimoji="1"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kumimoji="1" sz="2400" b="1" i="0">
          <a:solidFill>
            <a:schemeClr val="tx1"/>
          </a:solidFill>
          <a:latin typeface="Arial" panose="020B0604020202020204" pitchFamily="34" charset="0"/>
          <a:ea typeface="ＭＳ Ｐゴシック" charset="0"/>
          <a:cs typeface="Geneva" charset="-128"/>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charset="-128"/>
          <a:cs typeface="ＭＳ Ｐゴシック"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15714" name="Group 2"/>
          <p:cNvGrpSpPr>
            <a:grpSpLocks/>
          </p:cNvGrpSpPr>
          <p:nvPr/>
        </p:nvGrpSpPr>
        <p:grpSpPr bwMode="auto">
          <a:xfrm>
            <a:off x="0" y="1422400"/>
            <a:ext cx="9147175" cy="5435600"/>
            <a:chOff x="0" y="896"/>
            <a:chExt cx="5762" cy="3424"/>
          </a:xfrm>
        </p:grpSpPr>
        <p:grpSp>
          <p:nvGrpSpPr>
            <p:cNvPr id="115720" name="Group 3"/>
            <p:cNvGrpSpPr>
              <a:grpSpLocks/>
            </p:cNvGrpSpPr>
            <p:nvPr userDrawn="1"/>
          </p:nvGrpSpPr>
          <p:grpSpPr bwMode="auto">
            <a:xfrm>
              <a:off x="20" y="896"/>
              <a:ext cx="5742" cy="3424"/>
              <a:chOff x="20" y="896"/>
              <a:chExt cx="5742" cy="3424"/>
            </a:xfrm>
          </p:grpSpPr>
          <p:sp>
            <p:nvSpPr>
              <p:cNvPr id="115857"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15858"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15859"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15860"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15861"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15862"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15863"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15864"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15865"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15866"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15867"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15868"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115869"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grpSp>
        <p:grpSp>
          <p:nvGrpSpPr>
            <p:cNvPr id="115721" name="Group 17"/>
            <p:cNvGrpSpPr>
              <a:grpSpLocks/>
            </p:cNvGrpSpPr>
            <p:nvPr userDrawn="1"/>
          </p:nvGrpSpPr>
          <p:grpSpPr bwMode="auto">
            <a:xfrm>
              <a:off x="0" y="2291"/>
              <a:ext cx="1385" cy="1702"/>
              <a:chOff x="0" y="2291"/>
              <a:chExt cx="1385" cy="1702"/>
            </a:xfrm>
          </p:grpSpPr>
          <p:sp>
            <p:nvSpPr>
              <p:cNvPr id="115722"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23"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24"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25"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26"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27"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28"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29"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0"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1"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2"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3"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4"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5"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6"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7"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8"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9"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0"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1"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2"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3"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4"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5"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6"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7"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8"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9"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0"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1"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2"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3"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4"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5"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6"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7"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8"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9"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0"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1"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2"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3"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4"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5"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6"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7"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8"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9"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0"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1"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2"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3"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4"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5"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6"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7"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8"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9"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80"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81"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82"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83"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84"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85"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5786"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87"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88"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89"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0"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1"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2"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3"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4"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5"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6"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7"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8"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9"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0"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1"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2"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3"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4"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5"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6"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7"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8"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9"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0"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1"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2"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3"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4"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5"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6"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7"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8"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9"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0"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1"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2"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3"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4"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5"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6"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7"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8"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9"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0"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1"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2"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3"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4"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5"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6"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7"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8"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9"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40"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41"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42"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5843"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5844"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5845"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5846"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5847"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5848"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5849"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5850"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5851"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52"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53"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5854"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ahoma" pitchFamily="22" charset="-52"/>
                  <a:ea typeface="+mn-ea"/>
                  <a:cs typeface="+mn-cs"/>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Tahoma" pitchFamily="22" charset="-52"/>
                  <a:ea typeface="+mn-ea"/>
                  <a:cs typeface="+mn-cs"/>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latin typeface="Arial" panose="020B0604020202020204" pitchFamily="34" charset="0"/>
                <a:ea typeface="+mn-ea"/>
                <a:cs typeface="+mn-cs"/>
              </a:defRPr>
            </a:lvl1pPr>
          </a:lstStyle>
          <a:p>
            <a:pPr>
              <a:defRPr/>
            </a:pPr>
            <a:endParaRPr lang="en-US" dirty="0"/>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latin typeface="Arial" panose="020B0604020202020204" pitchFamily="34" charset="0"/>
                <a:ea typeface="+mn-ea"/>
                <a:cs typeface="+mn-cs"/>
              </a:defRPr>
            </a:lvl1pPr>
          </a:lstStyle>
          <a:p>
            <a:pPr>
              <a:defRPr/>
            </a:pPr>
            <a:endParaRPr lang="en-US" dirty="0"/>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latin typeface="Arial" panose="020B0604020202020204" pitchFamily="34" charset="0"/>
              </a:defRPr>
            </a:lvl1pPr>
          </a:lstStyle>
          <a:p>
            <a:pPr>
              <a:defRPr/>
            </a:pPr>
            <a:fld id="{947BB9FA-5851-1143-BADB-520DB81B3DFA}" type="slidenum">
              <a:rPr lang="en-US" smtClean="0"/>
              <a:pPr>
                <a:defRPr/>
              </a:pPr>
              <a:t>‹#›</a:t>
            </a:fld>
            <a:endParaRPr lang="en-US" dirty="0"/>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33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25.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325.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325.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69.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325.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325.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325.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324.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9.jpe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79.xml"/><Relationship Id="rId5" Type="http://schemas.openxmlformats.org/officeDocument/2006/relationships/image" Target="../media/image42.pn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8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327.xml"/><Relationship Id="rId6" Type="http://schemas.openxmlformats.org/officeDocument/2006/relationships/image" Target="../media/image1.png"/><Relationship Id="rId5" Type="http://schemas.openxmlformats.org/officeDocument/2006/relationships/image" Target="../media/image44.jpe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jpeg"/><Relationship Id="rId7"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jpeg"/><Relationship Id="rId9" Type="http://schemas.openxmlformats.org/officeDocument/2006/relationships/image" Target="../media/image51.emf"/></Relationships>
</file>

<file path=ppt/slides/_rels/slide23.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23.xml"/><Relationship Id="rId1" Type="http://schemas.openxmlformats.org/officeDocument/2006/relationships/slideLayout" Target="../slideLayouts/slideLayout325.xml"/><Relationship Id="rId6" Type="http://schemas.openxmlformats.org/officeDocument/2006/relationships/image" Target="../media/image1.png"/><Relationship Id="rId5" Type="http://schemas.openxmlformats.org/officeDocument/2006/relationships/image" Target="../media/image54.jpeg"/><Relationship Id="rId4" Type="http://schemas.openxmlformats.org/officeDocument/2006/relationships/image" Target="../media/image53.emf"/></Relationships>
</file>

<file path=ppt/slides/_rels/slide2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304.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315.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9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4.xml"/><Relationship Id="rId1" Type="http://schemas.openxmlformats.org/officeDocument/2006/relationships/slideLayout" Target="../slideLayouts/slideLayout320.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321.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90.xml"/><Relationship Id="rId5" Type="http://schemas.openxmlformats.org/officeDocument/2006/relationships/image" Target="../media/image70.jpeg"/><Relationship Id="rId4" Type="http://schemas.openxmlformats.org/officeDocument/2006/relationships/image" Target="../media/image69.jpeg"/></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7.xml"/><Relationship Id="rId1" Type="http://schemas.openxmlformats.org/officeDocument/2006/relationships/slideLayout" Target="../slideLayouts/slideLayout90.xml"/><Relationship Id="rId5" Type="http://schemas.openxmlformats.org/officeDocument/2006/relationships/image" Target="../media/image70.jpeg"/><Relationship Id="rId4" Type="http://schemas.openxmlformats.org/officeDocument/2006/relationships/image" Target="../media/image69.jpeg"/></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8.xml"/><Relationship Id="rId1" Type="http://schemas.openxmlformats.org/officeDocument/2006/relationships/slideLayout" Target="../slideLayouts/slideLayout90.xml"/><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58.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23.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5.xml"/><Relationship Id="rId1" Type="http://schemas.openxmlformats.org/officeDocument/2006/relationships/slideLayout" Target="../slideLayouts/slideLayout52.xml"/><Relationship Id="rId4" Type="http://schemas.openxmlformats.org/officeDocument/2006/relationships/image" Target="../media/image75.jpeg"/></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6.xml"/><Relationship Id="rId1" Type="http://schemas.openxmlformats.org/officeDocument/2006/relationships/slideLayout" Target="../slideLayouts/slideLayout52.xml"/><Relationship Id="rId4" Type="http://schemas.openxmlformats.org/officeDocument/2006/relationships/image" Target="../media/image75.jpeg"/></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7.xml"/><Relationship Id="rId1" Type="http://schemas.openxmlformats.org/officeDocument/2006/relationships/slideLayout" Target="../slideLayouts/slideLayout52.xml"/><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292.xml"/><Relationship Id="rId6" Type="http://schemas.openxmlformats.org/officeDocument/2006/relationships/image" Target="../media/image18.emf"/><Relationship Id="rId11" Type="http://schemas.openxmlformats.org/officeDocument/2006/relationships/image" Target="../media/image23.emf"/><Relationship Id="rId5" Type="http://schemas.openxmlformats.org/officeDocument/2006/relationships/image" Target="../media/image17.emf"/><Relationship Id="rId10" Type="http://schemas.openxmlformats.org/officeDocument/2006/relationships/image" Target="../media/image22.emf"/><Relationship Id="rId4" Type="http://schemas.openxmlformats.org/officeDocument/2006/relationships/image" Target="../media/image16.emf"/><Relationship Id="rId9" Type="http://schemas.openxmlformats.org/officeDocument/2006/relationships/image" Target="../media/image21.emf"/></Relationships>
</file>

<file path=ppt/slides/_rels/slide5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0.xml"/><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51.emf"/><Relationship Id="rId5" Type="http://schemas.openxmlformats.org/officeDocument/2006/relationships/image" Target="../media/image48.emf"/><Relationship Id="rId4" Type="http://schemas.openxmlformats.org/officeDocument/2006/relationships/image" Target="../media/image82.emf"/></Relationships>
</file>

<file path=ppt/slides/_rels/slide54.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54.xml"/><Relationship Id="rId1" Type="http://schemas.openxmlformats.org/officeDocument/2006/relationships/slideLayout" Target="../slideLayouts/slideLayout106.xml"/><Relationship Id="rId5" Type="http://schemas.openxmlformats.org/officeDocument/2006/relationships/image" Target="../media/image79.jpeg"/><Relationship Id="rId4" Type="http://schemas.openxmlformats.org/officeDocument/2006/relationships/image" Target="../media/image83.jpeg"/></Relationships>
</file>

<file path=ppt/slides/_rels/slide5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19.xml"/></Relationships>
</file>

<file path=ppt/slides/_rels/slide5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1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87.jpeg"/><Relationship Id="rId4" Type="http://schemas.openxmlformats.org/officeDocument/2006/relationships/image" Target="../media/image86.jpeg"/></Relationships>
</file>

<file path=ppt/slides/_rels/slide5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2.xml"/><Relationship Id="rId1" Type="http://schemas.openxmlformats.org/officeDocument/2006/relationships/slideLayout" Target="../slideLayouts/slideLayout69.xml"/><Relationship Id="rId4" Type="http://schemas.openxmlformats.org/officeDocument/2006/relationships/image" Target="../media/image28.jpeg"/></Relationships>
</file>

<file path=ppt/slides/_rels/slide6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1.gif"/></Relationships>
</file>

<file path=ppt/slides/_rels/slide6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3.gif"/></Relationships>
</file>

<file path=ppt/slides/_rels/slide6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images.google.com.sg/imgres?imgurl=www.moserrarebooks.com/pics/Josephus-large1.jpg&amp;imgrefurl=http://www.moserrarebooks.com/18th.asp&amp;h=450&amp;w=600&amp;prev=/images?q=josephus&amp;svnum=10&amp;hl=en&amp;lr=&amp;ie=UTF-8&amp;oe=UTF-8" TargetMode="External"/><Relationship Id="rId2" Type="http://schemas.openxmlformats.org/officeDocument/2006/relationships/notesSlide" Target="../notesSlides/notesSlide71.xml"/><Relationship Id="rId1" Type="http://schemas.openxmlformats.org/officeDocument/2006/relationships/slideLayout" Target="../slideLayouts/slideLayout12.xml"/><Relationship Id="rId4" Type="http://schemas.openxmlformats.org/officeDocument/2006/relationships/image" Target="../media/image99.jpeg"/></Relationships>
</file>

<file path=ppt/slides/_rels/slide74.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8.png"/><Relationship Id="rId7" Type="http://schemas.openxmlformats.org/officeDocument/2006/relationships/image" Target="../media/image103.jpe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 Id="rId9" Type="http://schemas.openxmlformats.org/officeDocument/2006/relationships/image" Target="../media/image105.jpeg"/></Relationships>
</file>

<file path=ppt/slides/_rels/slide7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7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7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7.xml"/><Relationship Id="rId1" Type="http://schemas.openxmlformats.org/officeDocument/2006/relationships/slideLayout" Target="../slideLayouts/slideLayout57.xml"/><Relationship Id="rId4" Type="http://schemas.openxmlformats.org/officeDocument/2006/relationships/image" Target="../media/image113.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69.xml"/><Relationship Id="rId4" Type="http://schemas.openxmlformats.org/officeDocument/2006/relationships/image" Target="../media/image28.jpeg"/></Relationships>
</file>

<file path=ppt/slides/_rels/slide8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8.xml"/><Relationship Id="rId1" Type="http://schemas.openxmlformats.org/officeDocument/2006/relationships/slideLayout" Target="../slideLayouts/slideLayout69.xml"/></Relationships>
</file>

<file path=ppt/slides/_rels/slide8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20.xml"/><Relationship Id="rId1" Type="http://schemas.openxmlformats.org/officeDocument/2006/relationships/themeOverride" Target="../theme/themeOverride2.xml"/><Relationship Id="rId6" Type="http://schemas.openxmlformats.org/officeDocument/2006/relationships/image" Target="../media/image51.emf"/><Relationship Id="rId5" Type="http://schemas.openxmlformats.org/officeDocument/2006/relationships/image" Target="../media/image116.png"/><Relationship Id="rId4" Type="http://schemas.openxmlformats.org/officeDocument/2006/relationships/image" Target="../media/image115.png"/></Relationships>
</file>

<file path=ppt/slides/_rels/slide8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4.xml"/><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35.xml"/></Relationships>
</file>

<file path=ppt/slides/_rels/slide8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6.xml"/><Relationship Id="rId1" Type="http://schemas.openxmlformats.org/officeDocument/2006/relationships/slideLayout" Target="../slideLayouts/slideLayout69.xml"/></Relationships>
</file>

<file path=ppt/slides/_rels/slide8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7.xml"/><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325.xml"/><Relationship Id="rId4" Type="http://schemas.openxmlformats.org/officeDocument/2006/relationships/image" Target="../media/image30.jpeg"/></Relationships>
</file>

<file path=ppt/slides/_rels/slide9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8.xml"/><Relationship Id="rId1" Type="http://schemas.openxmlformats.org/officeDocument/2006/relationships/slideLayout" Target="../slideLayouts/slideLayout94.xml"/></Relationships>
</file>

<file path=ppt/slides/_rels/slide9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9.xml"/><Relationship Id="rId1" Type="http://schemas.openxmlformats.org/officeDocument/2006/relationships/slideLayout" Target="../slideLayouts/slideLayout36.xml"/><Relationship Id="rId4" Type="http://schemas.openxmlformats.org/officeDocument/2006/relationships/image" Target="../media/image121.png"/></Relationships>
</file>

<file path=ppt/slides/_rels/slide9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0.xml"/><Relationship Id="rId1" Type="http://schemas.openxmlformats.org/officeDocument/2006/relationships/slideLayout" Target="../slideLayouts/slideLayout25.xml"/></Relationships>
</file>

<file path=ppt/slides/_rels/slide9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1.xml"/><Relationship Id="rId1"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2.xml"/><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3.xml"/><Relationship Id="rId1" Type="http://schemas.openxmlformats.org/officeDocument/2006/relationships/slideLayout" Target="../slideLayouts/slideLayout92.xml"/><Relationship Id="rId4" Type="http://schemas.openxmlformats.org/officeDocument/2006/relationships/image" Target="../media/image126.jpeg"/></Relationships>
</file>

<file path=ppt/slides/_rels/slide9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4.xml"/><Relationship Id="rId1" Type="http://schemas.openxmlformats.org/officeDocument/2006/relationships/slideLayout" Target="../slideLayouts/slideLayout93.xml"/></Relationships>
</file>

<file path=ppt/slides/_rels/slide9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5.xml"/><Relationship Id="rId1" Type="http://schemas.openxmlformats.org/officeDocument/2006/relationships/slideLayout" Target="../slideLayouts/slideLayout91.xml"/><Relationship Id="rId4" Type="http://schemas.openxmlformats.org/officeDocument/2006/relationships/image" Target="../media/image129.png"/></Relationships>
</file>

<file path=ppt/slides/_rels/slide9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96.xml"/><Relationship Id="rId1" Type="http://schemas.openxmlformats.org/officeDocument/2006/relationships/slideLayout" Target="../slideLayouts/slideLayout151.xml"/><Relationship Id="rId4" Type="http://schemas.openxmlformats.org/officeDocument/2006/relationships/image" Target="../media/image13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ChangeArrowheads="1"/>
          </p:cNvSpPr>
          <p:nvPr/>
        </p:nvSpPr>
        <p:spPr bwMode="auto">
          <a:xfrm>
            <a:off x="4800600" y="0"/>
            <a:ext cx="4343400" cy="68580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defRPr/>
            </a:pPr>
            <a:endParaRPr lang="en-US" b="1" dirty="0">
              <a:solidFill>
                <a:srgbClr val="FFFFFF"/>
              </a:solidFill>
              <a:latin typeface="Arial" panose="020B0604020202020204" pitchFamily="34" charset="0"/>
              <a:ea typeface="+mn-ea"/>
              <a:cs typeface="Arial" panose="020B0604020202020204" pitchFamily="34" charset="0"/>
            </a:endParaRPr>
          </a:p>
        </p:txBody>
      </p:sp>
      <p:pic>
        <p:nvPicPr>
          <p:cNvPr id="183298" name="Picture 4" descr="Scrolls"/>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6350" y="0"/>
            <a:ext cx="48069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1219200" y="1600200"/>
            <a:ext cx="7467600" cy="1828800"/>
          </a:xfrm>
          <a:effectLst>
            <a:outerShdw blurRad="63500" dist="57501" dir="1676261" algn="ctr" rotWithShape="0">
              <a:srgbClr val="000000">
                <a:alpha val="74998"/>
              </a:srgbClr>
            </a:outerShdw>
          </a:effectLst>
        </p:spPr>
        <p:txBody>
          <a:bodyPr/>
          <a:lstStyle/>
          <a:p>
            <a:pPr eaLnBrk="1" hangingPunct="1">
              <a:defRPr/>
            </a:pPr>
            <a:r>
              <a:rPr lang="ar-JO" dirty="0">
                <a:ea typeface="ＭＳ Ｐゴシック" charset="0"/>
                <a:cs typeface="Arial" panose="020B0604020202020204" pitchFamily="34" charset="0"/>
              </a:rPr>
              <a:t>سياق أدب                          العهد الجديد</a:t>
            </a:r>
            <a:endParaRPr lang="en-US" dirty="0">
              <a:ea typeface="ＭＳ Ｐゴシック" charset="0"/>
              <a:cs typeface="Arial" panose="020B0604020202020204" pitchFamily="34" charset="0"/>
            </a:endParaRPr>
          </a:p>
        </p:txBody>
      </p:sp>
      <p:sp>
        <p:nvSpPr>
          <p:cNvPr id="7" name="Rectangle 3"/>
          <p:cNvSpPr txBox="1">
            <a:spLocks noChangeArrowheads="1"/>
          </p:cNvSpPr>
          <p:nvPr/>
        </p:nvSpPr>
        <p:spPr bwMode="auto">
          <a:xfrm>
            <a:off x="2514600" y="3810000"/>
            <a:ext cx="5029200" cy="1752600"/>
          </a:xfrm>
          <a:prstGeom prst="rect">
            <a:avLst/>
          </a:prstGeom>
          <a:noFill/>
          <a:ln w="9525">
            <a:noFill/>
            <a:miter lim="800000"/>
            <a:headEnd/>
            <a:tailEnd/>
          </a:ln>
          <a:effectLst>
            <a:outerShdw blurRad="63500" dist="57501" dir="1676261"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rgbClr val="86D1EC"/>
              </a:buClr>
              <a:buSzPct val="90000"/>
              <a:buFont typeface="Wingdings" charset="0"/>
              <a:buNone/>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المصادر الأساسية             لفهم                           القرن الأول</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36B1386-4CDC-1A4D-F6F6-EBA95F4227C9}"/>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p:txBody>
          <a:bodyPr/>
          <a:lstStyle/>
          <a:p>
            <a:pPr eaLnBrk="1" hangingPunct="1"/>
            <a:r>
              <a:rPr lang="ar-JO" altLang="en-US" dirty="0">
                <a:cs typeface="Arial" panose="020B0604020202020204" pitchFamily="34" charset="0"/>
              </a:rPr>
              <a:t>الكتابات اليهودية</a:t>
            </a:r>
            <a:endParaRPr lang="en-US" altLang="en-US" dirty="0">
              <a:cs typeface="Arial" panose="020B0604020202020204" pitchFamily="34" charset="0"/>
            </a:endParaRPr>
          </a:p>
        </p:txBody>
      </p:sp>
      <p:pic>
        <p:nvPicPr>
          <p:cNvPr id="47106" name="Picture 3" descr="psalm-b"/>
          <p:cNvPicPr>
            <a:picLocks noChangeAspect="1" noChangeArrowheads="1"/>
          </p:cNvPicPr>
          <p:nvPr/>
        </p:nvPicPr>
        <p:blipFill>
          <a:blip r:embed="rId3" cstate="screen">
            <a:lum contrast="18000"/>
            <a:extLst>
              <a:ext uri="{28A0092B-C50C-407E-A947-70E740481C1C}">
                <a14:useLocalDpi xmlns:a14="http://schemas.microsoft.com/office/drawing/2010/main" val="0"/>
              </a:ext>
            </a:extLst>
          </a:blip>
          <a:srcRect l="9883" r="20349" b="2184"/>
          <a:stretch>
            <a:fillRect/>
          </a:stretch>
        </p:blipFill>
        <p:spPr bwMode="auto">
          <a:xfrm>
            <a:off x="0" y="1600200"/>
            <a:ext cx="9144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07" name="Text Box 4"/>
          <p:cNvSpPr txBox="1">
            <a:spLocks noChangeArrowheads="1"/>
          </p:cNvSpPr>
          <p:nvPr/>
        </p:nvSpPr>
        <p:spPr bwMode="auto">
          <a:xfrm>
            <a:off x="6705600" y="5486400"/>
            <a:ext cx="117211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سفر المزامير</a:t>
            </a: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7108" name="Text Box 5"/>
          <p:cNvSpPr txBox="1">
            <a:spLocks noChangeArrowheads="1"/>
          </p:cNvSpPr>
          <p:nvPr/>
        </p:nvSpPr>
        <p:spPr bwMode="auto">
          <a:xfrm>
            <a:off x="8374063"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193</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summitofJebelMusa(Mt sinai)"/>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716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23" name="Rectangle 3"/>
          <p:cNvSpPr>
            <a:spLocks noGrp="1" noChangeArrowheads="1"/>
          </p:cNvSpPr>
          <p:nvPr>
            <p:ph type="title"/>
          </p:nvPr>
        </p:nvSpPr>
        <p:spPr>
          <a:xfrm>
            <a:off x="228600" y="5715000"/>
            <a:ext cx="8915400" cy="838200"/>
          </a:xfrm>
        </p:spPr>
        <p:txBody>
          <a:bodyPr/>
          <a:lstStyle/>
          <a:p>
            <a:pPr eaLnBrk="1" hangingPunct="1"/>
            <a:br>
              <a:rPr lang="en-US" altLang="en-US" sz="3600" dirty="0">
                <a:cs typeface="Arial" panose="020B0604020202020204" pitchFamily="34" charset="0"/>
              </a:rPr>
            </a:br>
            <a:r>
              <a:rPr lang="ar-JO" altLang="en-US" sz="3600" dirty="0">
                <a:cs typeface="Arial" panose="020B0604020202020204" pitchFamily="34" charset="0"/>
              </a:rPr>
              <a:t>لا يوجد لدينا اليوم كتابات يهودية وجدت قبل جبل سيناء (1445 ق.م)</a:t>
            </a:r>
            <a:endParaRPr lang="en-US" altLang="en-US" sz="3600" dirty="0">
              <a:cs typeface="Arial" panose="020B0604020202020204" pitchFamily="34" charset="0"/>
            </a:endParaRPr>
          </a:p>
        </p:txBody>
      </p:sp>
      <p:sp>
        <p:nvSpPr>
          <p:cNvPr id="49155" name="AutoShape 4"/>
          <p:cNvSpPr>
            <a:spLocks noChangeArrowheads="1"/>
          </p:cNvSpPr>
          <p:nvPr/>
        </p:nvSpPr>
        <p:spPr bwMode="auto">
          <a:xfrm rot="1882380">
            <a:off x="1708150" y="1065213"/>
            <a:ext cx="1430338" cy="779462"/>
          </a:xfrm>
          <a:prstGeom prst="chevron">
            <a:avLst>
              <a:gd name="adj" fmla="val 88591"/>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2"/>
          <p:cNvSpPr>
            <a:spLocks noGrp="1" noChangeArrowheads="1"/>
          </p:cNvSpPr>
          <p:nvPr>
            <p:ph type="title"/>
          </p:nvPr>
        </p:nvSpPr>
        <p:spPr>
          <a:xfrm>
            <a:off x="990600" y="277813"/>
            <a:ext cx="7391400" cy="1143000"/>
          </a:xfrm>
        </p:spPr>
        <p:txBody>
          <a:bodyPr/>
          <a:lstStyle/>
          <a:p>
            <a:pPr eaLnBrk="1" hangingPunct="1"/>
            <a:r>
              <a:rPr lang="ar-JO" altLang="en-US" sz="4000" dirty="0">
                <a:cs typeface="Arial" panose="020B0604020202020204" pitchFamily="34" charset="0"/>
              </a:rPr>
              <a:t>المصادر اليهودية الرئيسية                 بدأت في خيمة الإجتماع</a:t>
            </a:r>
            <a:endParaRPr lang="en-US" altLang="en-US" sz="4000" dirty="0">
              <a:cs typeface="Arial" panose="020B0604020202020204" pitchFamily="34" charset="0"/>
            </a:endParaRPr>
          </a:p>
        </p:txBody>
      </p:sp>
      <p:pic>
        <p:nvPicPr>
          <p:cNvPr id="51202" name="Picture 3" descr="HadrianWall00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536700"/>
            <a:ext cx="7423150" cy="524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3" name="Rectangle 4"/>
          <p:cNvSpPr>
            <a:spLocks noChangeArrowheads="1"/>
          </p:cNvSpPr>
          <p:nvPr/>
        </p:nvSpPr>
        <p:spPr bwMode="auto">
          <a:xfrm>
            <a:off x="3276600" y="1447800"/>
            <a:ext cx="152400" cy="5410200"/>
          </a:xfrm>
          <a:prstGeom prst="rect">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97634" name="Rectangle 3"/>
          <p:cNvSpPr>
            <a:spLocks noChangeArrowheads="1"/>
          </p:cNvSpPr>
          <p:nvPr/>
        </p:nvSpPr>
        <p:spPr bwMode="auto">
          <a:xfrm>
            <a:off x="0" y="262821"/>
            <a:ext cx="9144000" cy="111107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تُظهر التواريخ وقت الكتابة وتظهر الأعمال بالخط المائل</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ar-JO"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400</a:t>
            </a:r>
            <a:r>
              <a:rPr kumimoji="0" lang="en-US"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300</a:t>
            </a:r>
            <a:r>
              <a:rPr kumimoji="0" lang="en-US"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200</a:t>
            </a:r>
            <a:r>
              <a:rPr kumimoji="0" lang="en-US"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100</a:t>
            </a:r>
            <a:r>
              <a:rPr kumimoji="0" lang="en-US"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4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م/ق.م</a:t>
            </a:r>
            <a:r>
              <a:rPr kumimoji="0" lang="en-US"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100</a:t>
            </a:r>
            <a:r>
              <a:rPr kumimoji="0" lang="en-US"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200</a:t>
            </a:r>
            <a:r>
              <a:rPr kumimoji="0" lang="en-US"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300</a:t>
            </a:r>
            <a:r>
              <a:rPr kumimoji="0" lang="en-US"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400</a:t>
            </a:r>
            <a:r>
              <a:rPr kumimoji="0" lang="en-US"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500</a:t>
            </a:r>
            <a:r>
              <a:rPr kumimoji="0" lang="en-US"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600</a:t>
            </a:r>
            <a:r>
              <a:rPr kumimoji="0" lang="en-US"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700</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ar-JO"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اليوناني</a:t>
            </a: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السبعينية</a:t>
            </a: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 ق يوناني</a:t>
            </a: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بوليبيوس</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ديودوروس</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سترابو</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بلوتارخ</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 </a:t>
            </a: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هيرميتيكا</a:t>
            </a: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فيلو</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ar-JO"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اليهودي</a:t>
            </a: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altLang="zh-CN" sz="24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altLang="zh-CN" sz="24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يهودي/يوناني</a:t>
            </a:r>
            <a:r>
              <a:rPr kumimoji="0" lang="en-US" altLang="zh-CN" sz="24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 ق</a:t>
            </a: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مجمع جامنيا</a:t>
            </a: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MT</a:t>
            </a: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اكتمل</a:t>
            </a: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600-1000</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أبوكريفا ع ق</a:t>
            </a: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 </a:t>
            </a: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بسوديبيغرافا</a:t>
            </a: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امتد البعض إلى القرن السابع</a:t>
            </a: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 </a:t>
            </a: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مخطوطات البحر الميت</a:t>
            </a: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 </a:t>
            </a: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الأدب الرباني</a:t>
            </a: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 </a:t>
            </a:r>
            <a:r>
              <a:rPr kumimoji="0" lang="ar-JO"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المدراش (التقليد الشفوي</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التلمود = المشناه 200 + الجمارا 500</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 </a:t>
            </a:r>
            <a:r>
              <a:rPr kumimoji="0" lang="ar-JO"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توسيفتا</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يوسيفوس 77-94</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ar-JO"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الروماني</a:t>
            </a: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كتابات اليهودي إلى روما</a:t>
            </a: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ar-JO"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سيسيرو</a:t>
            </a:r>
            <a:endPar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ليفي</a:t>
            </a:r>
            <a:endPar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بليني 113</a:t>
            </a:r>
            <a:endPar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تاسيتوس 115</a:t>
            </a:r>
            <a:endPar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ar-JO" altLang="zh-CN" sz="1800" b="1" u="sng"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المسيحي</a:t>
            </a:r>
            <a:endPar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العهد الجديد 40-95</a:t>
            </a:r>
            <a:endPar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الآباء الرسوليون 95-150</a:t>
            </a:r>
            <a:endPar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4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									 	  </a:t>
            </a:r>
            <a:r>
              <a:rPr kumimoji="0" lang="ar-JO" altLang="zh-CN" sz="14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أبرزها:</a:t>
            </a:r>
            <a:endPar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				         • 	</a:t>
            </a:r>
            <a:r>
              <a:rPr kumimoji="0" lang="ar-JO"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الديداخي 95-120</a:t>
            </a:r>
            <a:endPar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          </a:t>
            </a:r>
            <a:r>
              <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	         • 	</a:t>
            </a:r>
            <a:r>
              <a:rPr kumimoji="0" lang="ar-JO"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رسالة برنابا 70-132</a:t>
            </a:r>
          </a:p>
          <a:p>
            <a:pPr marL="0" marR="0" lvl="0" indent="0" algn="r" defTabSz="914400" rtl="1"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					----------------- </a:t>
            </a:r>
            <a:r>
              <a:rPr kumimoji="0" lang="ar-JO"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أبوكريف العهد الجديد </a:t>
            </a:r>
            <a:r>
              <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 ----------------							• </a:t>
            </a:r>
            <a:r>
              <a:rPr kumimoji="0" lang="ar-JO"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 </a:t>
            </a:r>
            <a:r>
              <a:rPr kumimoji="0" lang="ar-JO" altLang="zh-CN" sz="14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مخطوطات نجع حمادي (غنوسي)</a:t>
            </a:r>
            <a:endPar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4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		   </a:t>
            </a:r>
            <a:r>
              <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          </a:t>
            </a:r>
            <a:r>
              <a:rPr kumimoji="0" lang="ar-JO" altLang="zh-CN" sz="14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انجيل توما</a:t>
            </a:r>
            <a:endPar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ar-JO" altLang="zh-CN" sz="1800" b="1" u="sng"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نثريات</a:t>
            </a:r>
            <a:endPar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						-------------------------------	 </a:t>
            </a:r>
            <a:r>
              <a:rPr kumimoji="0" lang="ar-JO"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اختيار ورق البردي</a:t>
            </a:r>
            <a:r>
              <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 -----------------------------</a:t>
            </a: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
        <p:nvSpPr>
          <p:cNvPr id="197635" name="Text Box 2"/>
          <p:cNvSpPr txBox="1">
            <a:spLocks noChangeArrowheads="1"/>
          </p:cNvSpPr>
          <p:nvPr/>
        </p:nvSpPr>
        <p:spPr bwMode="auto">
          <a:xfrm>
            <a:off x="8382000" y="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97636" name="Picture 4" descr="Scrol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53275" y="1371600"/>
            <a:ext cx="1914525"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1" name="Rectangle 5"/>
          <p:cNvSpPr>
            <a:spLocks noGrp="1" noChangeArrowheads="1"/>
          </p:cNvSpPr>
          <p:nvPr>
            <p:ph type="title"/>
          </p:nvPr>
        </p:nvSpPr>
        <p:spPr>
          <a:xfrm>
            <a:off x="457200" y="-76200"/>
            <a:ext cx="8229600" cy="457200"/>
          </a:xfrm>
        </p:spPr>
        <p:txBody>
          <a:bodyPr/>
          <a:lstStyle/>
          <a:p>
            <a:pPr eaLnBrk="1" hangingPunct="1">
              <a:defRPr/>
            </a:pPr>
            <a:r>
              <a:rPr lang="ar-JO" altLang="zh-CN" sz="2800" b="1" dirty="0">
                <a:solidFill>
                  <a:schemeClr val="tx1"/>
                </a:solidFill>
                <a:effectLst/>
                <a:latin typeface="Arial" panose="020B0604020202020204" pitchFamily="34" charset="0"/>
                <a:ea typeface="Arial" charset="0"/>
                <a:cs typeface="Arial" panose="020B0604020202020204" pitchFamily="34" charset="0"/>
              </a:rPr>
              <a:t>مخطط الأدب الزمني</a:t>
            </a:r>
            <a:endParaRPr lang="en-US" b="1" dirty="0">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92537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a:xfrm>
            <a:off x="914400" y="381000"/>
            <a:ext cx="3581400" cy="1246188"/>
          </a:xfrm>
        </p:spPr>
        <p:txBody>
          <a:bodyPr/>
          <a:lstStyle/>
          <a:p>
            <a:pPr eaLnBrk="1" hangingPunct="1"/>
            <a:r>
              <a:rPr lang="en-US" altLang="en-US" sz="4000" dirty="0">
                <a:cs typeface="Arial" panose="020B0604020202020204" pitchFamily="34" charset="0"/>
              </a:rPr>
              <a:t>The Hebrew Canon</a:t>
            </a:r>
          </a:p>
        </p:txBody>
      </p:sp>
      <p:sp>
        <p:nvSpPr>
          <p:cNvPr id="599043" name="Rectangle 3"/>
          <p:cNvSpPr>
            <a:spLocks noGrp="1" noChangeArrowheads="1"/>
          </p:cNvSpPr>
          <p:nvPr>
            <p:ph type="body" idx="1"/>
          </p:nvPr>
        </p:nvSpPr>
        <p:spPr>
          <a:xfrm>
            <a:off x="5311775" y="2286000"/>
            <a:ext cx="3832225" cy="2133600"/>
          </a:xfrm>
        </p:spPr>
        <p:txBody>
          <a:bodyPr/>
          <a:lstStyle/>
          <a:p>
            <a:pPr eaLnBrk="1" hangingPunct="1">
              <a:lnSpc>
                <a:spcPct val="90000"/>
              </a:lnSpc>
              <a:buNone/>
            </a:pPr>
            <a:endParaRPr lang="en-US" altLang="en-US" sz="2800" dirty="0">
              <a:cs typeface="Arial" panose="020B0604020202020204" pitchFamily="34" charset="0"/>
            </a:endParaRPr>
          </a:p>
          <a:p>
            <a:pPr algn="r" rtl="1" eaLnBrk="1" hangingPunct="1">
              <a:lnSpc>
                <a:spcPct val="90000"/>
              </a:lnSpc>
            </a:pPr>
            <a:r>
              <a:rPr lang="ar-JO" altLang="en-US" sz="2800" dirty="0">
                <a:cs typeface="Arial" panose="020B0604020202020204" pitchFamily="34" charset="0"/>
              </a:rPr>
              <a:t>الأسفار اليهودية والمسيحية هي نفسها ولكن بترتيب وتصنيف مختلف</a:t>
            </a:r>
            <a:endParaRPr lang="en-US" altLang="en-US" sz="2800" dirty="0">
              <a:cs typeface="Arial" panose="020B0604020202020204" pitchFamily="34" charset="0"/>
            </a:endParaRPr>
          </a:p>
        </p:txBody>
      </p:sp>
      <p:pic>
        <p:nvPicPr>
          <p:cNvPr id="53251" name="Picture 4" descr="OTcano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311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252" name="Picture 5" descr="OTcano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486400" y="4953000"/>
            <a:ext cx="3429000" cy="1676400"/>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53253" name="Text Box 8"/>
          <p:cNvSpPr txBox="1">
            <a:spLocks noChangeArrowheads="1"/>
          </p:cNvSpPr>
          <p:nvPr/>
        </p:nvSpPr>
        <p:spPr bwMode="auto">
          <a:xfrm>
            <a:off x="8374063"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193</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3254" name="WordArt 10"/>
          <p:cNvSpPr>
            <a:spLocks noChangeArrowheads="1" noChangeShapeType="1"/>
          </p:cNvSpPr>
          <p:nvPr/>
        </p:nvSpPr>
        <p:spPr bwMode="auto">
          <a:xfrm>
            <a:off x="4724400" y="306388"/>
            <a:ext cx="3459163" cy="1751012"/>
          </a:xfrm>
          <a:prstGeom prst="rect">
            <a:avLst/>
          </a:prstGeom>
        </p:spPr>
        <p:txBody>
          <a:bodyPr wrap="none"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dist="35921" dir="2700000" algn="ctr" rotWithShape="0">
                    <a:srgbClr val="808080">
                      <a:alpha val="74997"/>
                    </a:srgbClr>
                  </a:outerShdw>
                </a:effectLst>
                <a:uLnTx/>
                <a:uFillTx/>
                <a:latin typeface="Arial" panose="020B0604020202020204" pitchFamily="34" charset="0"/>
                <a:ea typeface="MS PGothic" pitchFamily="34" charset="-128"/>
                <a:cs typeface="Arial" panose="020B0604020202020204" pitchFamily="34" charset="0"/>
              </a:rPr>
              <a:t>القانون العبري</a:t>
            </a:r>
            <a:endParaRPr kumimoji="0" lang="en-GB" sz="3600" b="1"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dist="35921" dir="2700000" algn="ctr" rotWithShape="0">
                  <a:srgbClr val="808080">
                    <a:alpha val="74997"/>
                  </a:srgbClr>
                </a:outerShdw>
              </a:effectLst>
              <a:uLnTx/>
              <a:uFillTx/>
              <a:latin typeface="Arial" panose="020B0604020202020204" pitchFamily="34" charset="0"/>
              <a:ea typeface="MS PGothic" pitchFamily="34" charset="-128"/>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Grp="1" noChangeArrowheads="1"/>
          </p:cNvSpPr>
          <p:nvPr>
            <p:ph type="title"/>
          </p:nvPr>
        </p:nvSpPr>
        <p:spPr>
          <a:xfrm>
            <a:off x="914400" y="381000"/>
            <a:ext cx="3581400" cy="1246188"/>
          </a:xfrm>
        </p:spPr>
        <p:txBody>
          <a:bodyPr/>
          <a:lstStyle/>
          <a:p>
            <a:pPr eaLnBrk="1" hangingPunct="1"/>
            <a:r>
              <a:rPr lang="en-US" altLang="en-US" sz="4000" dirty="0">
                <a:cs typeface="Arial" panose="020B0604020202020204" pitchFamily="34" charset="0"/>
              </a:rPr>
              <a:t>The Hebrew Canon</a:t>
            </a:r>
          </a:p>
        </p:txBody>
      </p:sp>
      <p:sp>
        <p:nvSpPr>
          <p:cNvPr id="600067" name="Rectangle 3"/>
          <p:cNvSpPr>
            <a:spLocks noGrp="1" noChangeArrowheads="1"/>
          </p:cNvSpPr>
          <p:nvPr>
            <p:ph type="body" idx="1"/>
          </p:nvPr>
        </p:nvSpPr>
        <p:spPr>
          <a:xfrm>
            <a:off x="5486400" y="2286000"/>
            <a:ext cx="3429000" cy="2133600"/>
          </a:xfrm>
        </p:spPr>
        <p:txBody>
          <a:bodyPr/>
          <a:lstStyle/>
          <a:p>
            <a:pPr algn="r" rtl="1" eaLnBrk="1" hangingPunct="1">
              <a:lnSpc>
                <a:spcPct val="90000"/>
              </a:lnSpc>
            </a:pPr>
            <a:r>
              <a:rPr lang="ar-JO" altLang="en-US" sz="2800" dirty="0">
                <a:cs typeface="Arial" panose="020B0604020202020204" pitchFamily="34" charset="0"/>
              </a:rPr>
              <a:t>الأسفار اليهودية والمسيحية هي نفسها ولكن بترتيب وتصنيف مختلف</a:t>
            </a:r>
            <a:endParaRPr lang="en-US" altLang="en-US" sz="2800" dirty="0">
              <a:cs typeface="Arial" panose="020B0604020202020204" pitchFamily="34" charset="0"/>
            </a:endParaRPr>
          </a:p>
        </p:txBody>
      </p:sp>
      <p:pic>
        <p:nvPicPr>
          <p:cNvPr id="55299" name="Picture 4" descr="OTcano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311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00" name="Picture 5" descr="OTcano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486400" y="4953000"/>
            <a:ext cx="3429000" cy="1676400"/>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55301" name="Text Box 7"/>
          <p:cNvSpPr txBox="1">
            <a:spLocks noChangeArrowheads="1"/>
          </p:cNvSpPr>
          <p:nvPr/>
        </p:nvSpPr>
        <p:spPr bwMode="auto">
          <a:xfrm>
            <a:off x="4022725" y="1785926"/>
            <a:ext cx="5121275" cy="138499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متى 5 : 17 لا تظنوا أني جئت لأنقض </a:t>
            </a:r>
            <a:r>
              <a:rPr kumimoji="0" lang="ar-JO" alt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الناموس</a:t>
            </a:r>
            <a:r>
              <a:rPr kumimoji="0" lang="ar-JO"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أو </a:t>
            </a:r>
            <a:r>
              <a:rPr kumimoji="0" lang="ar-JO" alt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الأنبياء</a:t>
            </a:r>
            <a:r>
              <a:rPr kumimoji="0" lang="ar-JO"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ما جئت لأنقض بل لأكمل</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5302" name="AutoShape 9"/>
          <p:cNvSpPr>
            <a:spLocks/>
          </p:cNvSpPr>
          <p:nvPr/>
        </p:nvSpPr>
        <p:spPr bwMode="auto">
          <a:xfrm>
            <a:off x="2895600" y="457200"/>
            <a:ext cx="685800" cy="4267200"/>
          </a:xfrm>
          <a:prstGeom prst="rightBrace">
            <a:avLst>
              <a:gd name="adj1" fmla="val 51852"/>
              <a:gd name="adj2" fmla="val 50000"/>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5303" name="WordArt 10"/>
          <p:cNvSpPr>
            <a:spLocks noChangeArrowheads="1" noChangeShapeType="1" noTextEdit="1"/>
          </p:cNvSpPr>
          <p:nvPr/>
        </p:nvSpPr>
        <p:spPr bwMode="auto">
          <a:xfrm>
            <a:off x="2209800" y="1676400"/>
            <a:ext cx="914400" cy="1905000"/>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360" normalizeH="0" baseline="0" noProof="0" dirty="0">
                <a:ln w="12700">
                  <a:solidFill>
                    <a:srgbClr val="000099"/>
                  </a:solidFill>
                  <a:round/>
                  <a:headEnd/>
                  <a:tailEnd/>
                </a:ln>
                <a:solidFill>
                  <a:srgbClr val="33CCFF"/>
                </a:solidFill>
                <a:effectLst>
                  <a:outerShdw dist="125724" dir="18900000" algn="ctr" rotWithShape="0">
                    <a:srgbClr val="000099">
                      <a:alpha val="74997"/>
                    </a:srgbClr>
                  </a:outerShdw>
                </a:effectLst>
                <a:uLnTx/>
                <a:uFillTx/>
                <a:latin typeface="Impact"/>
                <a:ea typeface="MS PGothic" pitchFamily="34" charset="-128"/>
                <a:cs typeface="+mn-cs"/>
              </a:rPr>
              <a:t>?</a:t>
            </a:r>
          </a:p>
        </p:txBody>
      </p:sp>
      <p:sp>
        <p:nvSpPr>
          <p:cNvPr id="55304" name="Text Box 12"/>
          <p:cNvSpPr txBox="1">
            <a:spLocks noChangeArrowheads="1"/>
          </p:cNvSpPr>
          <p:nvPr/>
        </p:nvSpPr>
        <p:spPr bwMode="auto">
          <a:xfrm>
            <a:off x="8374063"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193</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5305" name="WordArt 13"/>
          <p:cNvSpPr>
            <a:spLocks noChangeArrowheads="1" noChangeShapeType="1" noTextEdit="1"/>
          </p:cNvSpPr>
          <p:nvPr/>
        </p:nvSpPr>
        <p:spPr bwMode="auto">
          <a:xfrm>
            <a:off x="4724400" y="306388"/>
            <a:ext cx="3459163" cy="1751012"/>
          </a:xfrm>
          <a:prstGeom prst="rect">
            <a:avLst/>
          </a:prstGeom>
        </p:spPr>
        <p:txBody>
          <a:bodyPr wrap="none"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dist="35921" dir="2700000" algn="ctr" rotWithShape="0">
                    <a:srgbClr val="808080">
                      <a:alpha val="74997"/>
                    </a:srgbClr>
                  </a:outerShdw>
                </a:effectLst>
                <a:uLnTx/>
                <a:uFillTx/>
                <a:latin typeface="Impact"/>
                <a:ea typeface="MS PGothic" pitchFamily="34" charset="-128"/>
                <a:cs typeface="+mn-cs"/>
              </a:rPr>
              <a:t>القانون العبري</a:t>
            </a:r>
            <a:endParaRPr kumimoji="0" lang="en-GB"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dist="35921" dir="2700000" algn="ctr" rotWithShape="0">
                  <a:srgbClr val="808080">
                    <a:alpha val="74997"/>
                  </a:srgbClr>
                </a:outerShdw>
              </a:effectLst>
              <a:uLnTx/>
              <a:uFillTx/>
              <a:latin typeface="Impact"/>
              <a:ea typeface="MS PGothic" pitchFamily="34" charset="-128"/>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Grp="1" noChangeArrowheads="1"/>
          </p:cNvSpPr>
          <p:nvPr>
            <p:ph type="title"/>
          </p:nvPr>
        </p:nvSpPr>
        <p:spPr>
          <a:xfrm>
            <a:off x="914400" y="381000"/>
            <a:ext cx="3581400" cy="1246188"/>
          </a:xfrm>
        </p:spPr>
        <p:txBody>
          <a:bodyPr/>
          <a:lstStyle/>
          <a:p>
            <a:pPr eaLnBrk="1" hangingPunct="1"/>
            <a:r>
              <a:rPr lang="en-US" altLang="en-US" sz="4000" dirty="0"/>
              <a:t>The Hebrew Canon</a:t>
            </a:r>
          </a:p>
        </p:txBody>
      </p:sp>
      <p:sp>
        <p:nvSpPr>
          <p:cNvPr id="601091" name="Rectangle 3"/>
          <p:cNvSpPr>
            <a:spLocks noGrp="1" noChangeArrowheads="1"/>
          </p:cNvSpPr>
          <p:nvPr>
            <p:ph type="body" idx="1"/>
          </p:nvPr>
        </p:nvSpPr>
        <p:spPr>
          <a:xfrm>
            <a:off x="5486400" y="2286000"/>
            <a:ext cx="3429000" cy="2133600"/>
          </a:xfrm>
        </p:spPr>
        <p:txBody>
          <a:bodyPr/>
          <a:lstStyle/>
          <a:p>
            <a:pPr algn="r" rtl="1" eaLnBrk="1" hangingPunct="1">
              <a:lnSpc>
                <a:spcPct val="90000"/>
              </a:lnSpc>
            </a:pPr>
            <a:r>
              <a:rPr lang="ar-JO" altLang="en-US" sz="2800" dirty="0">
                <a:cs typeface="Arial" panose="020B0604020202020204" pitchFamily="34" charset="0"/>
              </a:rPr>
              <a:t>الأسفار اليهودية والمسيحية هي نفسها ولكن بترتيب وتصنيف مختلف</a:t>
            </a:r>
          </a:p>
        </p:txBody>
      </p:sp>
      <p:pic>
        <p:nvPicPr>
          <p:cNvPr id="57347" name="Picture 4" descr="OTcano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311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348" name="Picture 5" descr="OTcano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486400" y="4953000"/>
            <a:ext cx="3429000" cy="1676400"/>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57349" name="Text Box 7"/>
          <p:cNvSpPr txBox="1">
            <a:spLocks noChangeArrowheads="1"/>
          </p:cNvSpPr>
          <p:nvPr/>
        </p:nvSpPr>
        <p:spPr bwMode="auto">
          <a:xfrm>
            <a:off x="3059832" y="2209800"/>
            <a:ext cx="6018270" cy="156966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لوقا 24 : 44 أنه لا بد أن يتم جميع ما هو مكتوب عني في </a:t>
            </a:r>
            <a:r>
              <a:rPr kumimoji="0" lang="ar-JO" alt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ناموس موسى والأنبياء والمزامير</a:t>
            </a:r>
            <a:endParaRPr kumimoji="0" lang="en-US" alt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57350" name="AutoShape 9"/>
          <p:cNvSpPr>
            <a:spLocks/>
          </p:cNvSpPr>
          <p:nvPr/>
        </p:nvSpPr>
        <p:spPr bwMode="auto">
          <a:xfrm>
            <a:off x="2895600" y="457200"/>
            <a:ext cx="762000" cy="6400800"/>
          </a:xfrm>
          <a:prstGeom prst="rightBrace">
            <a:avLst>
              <a:gd name="adj1" fmla="val 70000"/>
              <a:gd name="adj2" fmla="val 50000"/>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aramond" pitchFamily="18" charset="0"/>
              <a:ea typeface="MS PGothic" pitchFamily="34" charset="-128"/>
              <a:cs typeface="+mn-cs"/>
            </a:endParaRPr>
          </a:p>
        </p:txBody>
      </p:sp>
      <p:sp>
        <p:nvSpPr>
          <p:cNvPr id="57351" name="WordArt 10"/>
          <p:cNvSpPr>
            <a:spLocks noChangeArrowheads="1" noChangeShapeType="1" noTextEdit="1"/>
          </p:cNvSpPr>
          <p:nvPr/>
        </p:nvSpPr>
        <p:spPr bwMode="auto">
          <a:xfrm>
            <a:off x="4724400" y="306388"/>
            <a:ext cx="3459163" cy="1751012"/>
          </a:xfrm>
          <a:prstGeom prst="rect">
            <a:avLst/>
          </a:prstGeom>
        </p:spPr>
        <p:txBody>
          <a:bodyPr wrap="none"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dist="35921" dir="2700000" algn="ctr" rotWithShape="0">
                    <a:srgbClr val="808080">
                      <a:alpha val="74997"/>
                    </a:srgbClr>
                  </a:outerShdw>
                </a:effectLst>
                <a:uLnTx/>
                <a:uFillTx/>
                <a:latin typeface="Impact"/>
                <a:ea typeface="MS PGothic" pitchFamily="34" charset="-128"/>
                <a:cs typeface="+mn-cs"/>
              </a:rPr>
              <a:t>القانون العبري</a:t>
            </a:r>
            <a:endParaRPr kumimoji="0" lang="en-GB"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dist="35921" dir="2700000" algn="ctr" rotWithShape="0">
                  <a:srgbClr val="808080">
                    <a:alpha val="74997"/>
                  </a:srgbClr>
                </a:outerShdw>
              </a:effectLst>
              <a:uLnTx/>
              <a:uFillTx/>
              <a:latin typeface="Impact"/>
              <a:ea typeface="MS PGothic" pitchFamily="34" charset="-128"/>
              <a:cs typeface="+mn-cs"/>
            </a:endParaRPr>
          </a:p>
        </p:txBody>
      </p:sp>
      <p:sp>
        <p:nvSpPr>
          <p:cNvPr id="57352" name="Text Box 11"/>
          <p:cNvSpPr txBox="1">
            <a:spLocks noChangeArrowheads="1"/>
          </p:cNvSpPr>
          <p:nvPr/>
        </p:nvSpPr>
        <p:spPr bwMode="auto">
          <a:xfrm>
            <a:off x="8374063" y="76200"/>
            <a:ext cx="6655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rPr>
              <a:t>193</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371600"/>
            <a:ext cx="8001000" cy="5178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Box 7"/>
          <p:cNvSpPr txBox="1">
            <a:spLocks noChangeArrowheads="1"/>
          </p:cNvSpPr>
          <p:nvPr/>
        </p:nvSpPr>
        <p:spPr bwMode="auto">
          <a:xfrm>
            <a:off x="-6350" y="4781550"/>
            <a:ext cx="9180513" cy="18161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Matt. 5:18 </a:t>
            </a:r>
            <a:r>
              <a:rPr kumimoji="0" lang="en-US" altLang="ja-JP"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For verily I say unto you, Till heaven and earth pass, one </a:t>
            </a:r>
            <a:r>
              <a:rPr kumimoji="0" lang="en-US" alt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jot</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or one </a:t>
            </a:r>
            <a:r>
              <a:rPr kumimoji="0" lang="en-US" alt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tittle</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shall in no wise pass from the law, till all be fulfilled</a:t>
            </a:r>
            <a:r>
              <a:rPr kumimoji="0" lang="en-US" altLang="ja-JP"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(KJV).</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22594" name="Rectangle 1026"/>
          <p:cNvSpPr>
            <a:spLocks noGrp="1" noChangeArrowheads="1"/>
          </p:cNvSpPr>
          <p:nvPr>
            <p:ph type="ctrTitle"/>
          </p:nvPr>
        </p:nvSpPr>
        <p:spPr>
          <a:xfrm>
            <a:off x="9144000" y="-12700"/>
            <a:ext cx="2484438" cy="3009900"/>
          </a:xfrm>
        </p:spPr>
        <p:txBody>
          <a:bodyPr/>
          <a:lstStyle/>
          <a:p>
            <a:pPr eaLnBrk="1" hangingPunct="1"/>
            <a:r>
              <a:rPr lang="ar-JO" altLang="en-US" sz="3200" dirty="0">
                <a:cs typeface="Arial" panose="020B0604020202020204" pitchFamily="34" charset="0"/>
              </a:rPr>
              <a:t>الأحرف العبرية</a:t>
            </a:r>
            <a:endParaRPr lang="en-US" altLang="en-US" sz="3200" dirty="0">
              <a:cs typeface="Arial" panose="020B0604020202020204" pitchFamily="34" charset="0"/>
            </a:endParaRPr>
          </a:p>
        </p:txBody>
      </p:sp>
      <p:sp>
        <p:nvSpPr>
          <p:cNvPr id="59396" name="Text Box 1029"/>
          <p:cNvSpPr txBox="1">
            <a:spLocks noChangeArrowheads="1"/>
          </p:cNvSpPr>
          <p:nvPr/>
        </p:nvSpPr>
        <p:spPr bwMode="auto">
          <a:xfrm>
            <a:off x="5000625" y="6535738"/>
            <a:ext cx="376078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http://</a:t>
            </a:r>
            <a:r>
              <a:rPr kumimoji="0" lang="en-US" altLang="en-US" sz="12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www.keyway.ca</a:t>
            </a:r>
            <a:r>
              <a:rPr kumimoji="0" lang="en-US" alt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/htm2002/</a:t>
            </a:r>
            <a:r>
              <a:rPr kumimoji="0" lang="en-US" altLang="en-US" sz="12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hebrewal.htm</a:t>
            </a:r>
            <a:endParaRPr kumimoji="0" lang="en-US" alt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397" name="WordArt 1030"/>
          <p:cNvSpPr>
            <a:spLocks noChangeArrowheads="1" noChangeShapeType="1" noTextEdit="1"/>
          </p:cNvSpPr>
          <p:nvPr/>
        </p:nvSpPr>
        <p:spPr bwMode="auto">
          <a:xfrm>
            <a:off x="1447800" y="304800"/>
            <a:ext cx="63246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uLnTx/>
                <a:uFillTx/>
                <a:latin typeface="Arial Black"/>
                <a:ea typeface="MS PGothic" pitchFamily="34" charset="-128"/>
                <a:cs typeface="+mn-cs"/>
              </a:rPr>
              <a:t>الأحرف العبرية</a:t>
            </a:r>
            <a:endParaRPr kumimoji="0" lang="en-GB"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uLnTx/>
              <a:uFillTx/>
              <a:latin typeface="Arial Black"/>
              <a:ea typeface="MS PGothic" pitchFamily="34" charset="-128"/>
              <a:cs typeface="+mn-cs"/>
            </a:endParaRPr>
          </a:p>
        </p:txBody>
      </p:sp>
      <p:sp>
        <p:nvSpPr>
          <p:cNvPr id="622599" name="Oval 1031"/>
          <p:cNvSpPr>
            <a:spLocks noChangeArrowheads="1"/>
          </p:cNvSpPr>
          <p:nvPr/>
        </p:nvSpPr>
        <p:spPr bwMode="auto">
          <a:xfrm>
            <a:off x="7391400" y="1676400"/>
            <a:ext cx="152400" cy="228600"/>
          </a:xfrm>
          <a:prstGeom prst="ellipse">
            <a:avLst/>
          </a:prstGeom>
          <a:noFill/>
          <a:ln w="38100">
            <a:solidFill>
              <a:srgbClr val="FD1E0D"/>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22600" name="Oval 1032"/>
          <p:cNvSpPr>
            <a:spLocks noChangeArrowheads="1"/>
          </p:cNvSpPr>
          <p:nvPr/>
        </p:nvSpPr>
        <p:spPr bwMode="auto">
          <a:xfrm>
            <a:off x="8153400" y="3124200"/>
            <a:ext cx="533400" cy="533400"/>
          </a:xfrm>
          <a:prstGeom prst="ellipse">
            <a:avLst/>
          </a:prstGeom>
          <a:noFill/>
          <a:ln w="38100">
            <a:solidFill>
              <a:srgbClr val="FD1E0D"/>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0" y="4794250"/>
            <a:ext cx="9166225" cy="138499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متى 5 : 18 فإني الحق أقول لكم إلى أن تزول السماء والأرض لا يزول </a:t>
            </a:r>
            <a:r>
              <a:rPr kumimoji="0" lang="ar-JO" alt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حرف</a:t>
            </a:r>
            <a:r>
              <a:rPr kumimoji="0" lang="ar-JO"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واحد أو </a:t>
            </a:r>
            <a:r>
              <a:rPr kumimoji="0" lang="ar-JO" alt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نقطة</a:t>
            </a:r>
            <a:r>
              <a:rPr kumimoji="0" lang="ar-JO"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واحدة من الناموس حتى يكون الكل</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TextBox 12"/>
          <p:cNvSpPr txBox="1"/>
          <p:nvPr/>
        </p:nvSpPr>
        <p:spPr>
          <a:xfrm>
            <a:off x="7088887" y="1905000"/>
            <a:ext cx="2121093" cy="584775"/>
          </a:xfrm>
          <a:prstGeom prst="rect">
            <a:avLst/>
          </a:prstGeom>
          <a:solidFill>
            <a:schemeClr val="accent5">
              <a:lumMod val="10000"/>
            </a:schemeClr>
          </a:solidFill>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جزء من حرف</a:t>
            </a: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Box 13"/>
          <p:cNvSpPr txBox="1"/>
          <p:nvPr/>
        </p:nvSpPr>
        <p:spPr>
          <a:xfrm>
            <a:off x="7411250" y="2708920"/>
            <a:ext cx="622286" cy="584775"/>
          </a:xfrm>
          <a:prstGeom prst="rect">
            <a:avLst/>
          </a:prstGeom>
          <a:solidFill>
            <a:schemeClr val="accent5">
              <a:lumMod val="10000"/>
            </a:schemeClr>
          </a:solidFill>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يود</a:t>
            </a: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260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25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22599" grpId="0" animBg="1"/>
      <p:bldP spid="622600" grpId="0" animBg="1"/>
      <p:bldP spid="11"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0-09 at 2.55.28 PM.pn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6512" y="2564904"/>
            <a:ext cx="6768752" cy="960603"/>
          </a:xfrm>
          <a:prstGeom prst="rect">
            <a:avLst/>
          </a:prstGeom>
        </p:spPr>
      </p:pic>
      <p:pic>
        <p:nvPicPr>
          <p:cNvPr id="216065" name="Picture 5" descr="ishscrl"/>
          <p:cNvPicPr>
            <a:picLocks noChangeAspect="1" noChangeArrowheads="1"/>
          </p:cNvPicPr>
          <p:nvPr/>
        </p:nvPicPr>
        <p:blipFill>
          <a:blip r:embed="rId4" cstate="print">
            <a:lum bright="-24000" contrast="18000"/>
            <a:extLst>
              <a:ext uri="{28A0092B-C50C-407E-A947-70E740481C1C}">
                <a14:useLocalDpi xmlns:a14="http://schemas.microsoft.com/office/drawing/2010/main"/>
              </a:ext>
            </a:extLst>
          </a:blip>
          <a:srcRect/>
          <a:stretch>
            <a:fillRect/>
          </a:stretch>
        </p:blipFill>
        <p:spPr bwMode="auto">
          <a:xfrm>
            <a:off x="762000" y="0"/>
            <a:ext cx="2514600" cy="156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6" name="Rectangle 2"/>
          <p:cNvSpPr>
            <a:spLocks noGrp="1" noChangeArrowheads="1"/>
          </p:cNvSpPr>
          <p:nvPr>
            <p:ph type="title"/>
          </p:nvPr>
        </p:nvSpPr>
        <p:spPr>
          <a:xfrm>
            <a:off x="0" y="125413"/>
            <a:ext cx="9144000" cy="1143000"/>
          </a:xfrm>
        </p:spPr>
        <p:txBody>
          <a:bodyPr/>
          <a:lstStyle/>
          <a:p>
            <a:pPr eaLnBrk="1" hangingPunct="1">
              <a:defRPr/>
            </a:pPr>
            <a:r>
              <a:rPr lang="ar-JO" altLang="zh-CN" sz="4000" dirty="0">
                <a:ea typeface="SimSun" charset="0"/>
                <a:cs typeface="Arial" panose="020B0604020202020204" pitchFamily="34" charset="0"/>
              </a:rPr>
              <a:t>1. العبرية : النص المازوري</a:t>
            </a:r>
            <a:endParaRPr lang="en-US" sz="4000" dirty="0">
              <a:ea typeface="ＭＳ Ｐゴシック" charset="0"/>
              <a:cs typeface="Arial" panose="020B0604020202020204" pitchFamily="34" charset="0"/>
            </a:endParaRPr>
          </a:p>
        </p:txBody>
      </p:sp>
      <p:sp>
        <p:nvSpPr>
          <p:cNvPr id="16387" name="Rectangle 3"/>
          <p:cNvSpPr>
            <a:spLocks noGrp="1" noChangeArrowheads="1"/>
          </p:cNvSpPr>
          <p:nvPr>
            <p:ph type="body" sz="half" idx="1"/>
          </p:nvPr>
        </p:nvSpPr>
        <p:spPr>
          <a:xfrm>
            <a:off x="0" y="1447800"/>
            <a:ext cx="4953000" cy="1066800"/>
          </a:xfrm>
        </p:spPr>
        <p:txBody>
          <a:bodyPr/>
          <a:lstStyle/>
          <a:p>
            <a:pPr algn="r" rtl="1" eaLnBrk="1" hangingPunct="1">
              <a:defRPr/>
            </a:pPr>
            <a:r>
              <a:rPr lang="ar-JO" dirty="0">
                <a:ea typeface="ＭＳ Ｐゴシック" charset="0"/>
                <a:cs typeface="Arial" panose="020B0604020202020204" pitchFamily="34" charset="0"/>
              </a:rPr>
              <a:t>نص غير محدد</a:t>
            </a:r>
            <a:r>
              <a:rPr lang="en-US" dirty="0">
                <a:ea typeface="ＭＳ Ｐゴシック" charset="0"/>
                <a:cs typeface="Arial" panose="020B0604020202020204" pitchFamily="34" charset="0"/>
              </a:rPr>
              <a:t> </a:t>
            </a:r>
          </a:p>
          <a:p>
            <a:pPr lvl="1" algn="r" eaLnBrk="1" hangingPunct="1">
              <a:buFontTx/>
              <a:buNone/>
              <a:defRPr/>
            </a:pPr>
            <a:r>
              <a:rPr lang="en-US" dirty="0">
                <a:ea typeface="ＭＳ Ｐゴシック" charset="0"/>
                <a:cs typeface="Arial" panose="020B0604020202020204" pitchFamily="34" charset="0"/>
              </a:rPr>
              <a:t>(</a:t>
            </a:r>
            <a:r>
              <a:rPr lang="ar-JO" dirty="0">
                <a:ea typeface="ＭＳ Ｐゴシック" charset="0"/>
                <a:cs typeface="Arial" panose="020B0604020202020204" pitchFamily="34" charset="0"/>
              </a:rPr>
              <a:t>1500 ق.م – 800 م</a:t>
            </a:r>
            <a:r>
              <a:rPr lang="en-US" dirty="0">
                <a:ea typeface="ＭＳ Ｐゴシック" charset="0"/>
                <a:cs typeface="Arial" panose="020B0604020202020204" pitchFamily="34" charset="0"/>
              </a:rPr>
              <a:t>)</a:t>
            </a:r>
          </a:p>
        </p:txBody>
      </p:sp>
      <p:pic>
        <p:nvPicPr>
          <p:cNvPr id="216068" name="Picture 6" descr="jewish boys at the house of the book"/>
          <p:cNvPicPr>
            <a:picLocks noChangeAspect="1" noChangeArrowheads="1"/>
          </p:cNvPicPr>
          <p:nvPr/>
        </p:nvPicPr>
        <p:blipFill>
          <a:blip r:embed="rId5" cstate="screen">
            <a:lum bright="-6000"/>
            <a:extLst>
              <a:ext uri="{28A0092B-C50C-407E-A947-70E740481C1C}">
                <a14:useLocalDpi xmlns:a14="http://schemas.microsoft.com/office/drawing/2010/main"/>
              </a:ext>
            </a:extLst>
          </a:blip>
          <a:srcRect/>
          <a:stretch>
            <a:fillRect/>
          </a:stretch>
        </p:blipFill>
        <p:spPr bwMode="auto">
          <a:xfrm>
            <a:off x="6773863" y="2590800"/>
            <a:ext cx="2370137"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6070" name="Text Box 12"/>
          <p:cNvSpPr txBox="1">
            <a:spLocks noChangeArrowheads="1"/>
          </p:cNvSpPr>
          <p:nvPr/>
        </p:nvSpPr>
        <p:spPr bwMode="auto">
          <a:xfrm>
            <a:off x="8459788" y="60325"/>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397" name="Text Box 13"/>
          <p:cNvSpPr txBox="1">
            <a:spLocks noChangeArrowheads="1"/>
          </p:cNvSpPr>
          <p:nvPr/>
        </p:nvSpPr>
        <p:spPr bwMode="auto">
          <a:xfrm>
            <a:off x="0" y="3344863"/>
            <a:ext cx="672812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mhl</a:t>
            </a:r>
            <a:r>
              <a:rPr kumimoji="0" 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4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rb</a:t>
            </a:r>
            <a:r>
              <a:rPr kumimoji="0" 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4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hthsrb</a:t>
            </a:r>
            <a:r>
              <a:rPr kumimoji="0" 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1645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dissolve">
                                      <p:cBhvr>
                                        <p:cTn id="7" dur="500"/>
                                        <p:tgtEl>
                                          <p:spTgt spid="163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dissolve">
                                      <p:cBhvr>
                                        <p:cTn id="12" dur="500"/>
                                        <p:tgtEl>
                                          <p:spTgt spid="163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397"/>
                                        </p:tgtEl>
                                        <p:attrNameLst>
                                          <p:attrName>style.visibility</p:attrName>
                                        </p:attrNameLst>
                                      </p:cBhvr>
                                      <p:to>
                                        <p:strVal val="visible"/>
                                      </p:to>
                                    </p:set>
                                    <p:animEffect transition="in" filter="wipe(down)">
                                      <p:cBhvr>
                                        <p:cTn id="22" dur="500"/>
                                        <p:tgtEl>
                                          <p:spTgt spid="16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1639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E1135"/>
        </a:solidFill>
        <a:effectLst/>
      </p:bgPr>
    </p:bg>
    <p:spTree>
      <p:nvGrpSpPr>
        <p:cNvPr id="1" name=""/>
        <p:cNvGrpSpPr/>
        <p:nvPr/>
      </p:nvGrpSpPr>
      <p:grpSpPr>
        <a:xfrm>
          <a:off x="0" y="0"/>
          <a:ext cx="0" cy="0"/>
          <a:chOff x="0" y="0"/>
          <a:chExt cx="0" cy="0"/>
        </a:xfrm>
      </p:grpSpPr>
      <p:sp>
        <p:nvSpPr>
          <p:cNvPr id="218114" name="Rectangle 5"/>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330000"/>
              </a:solidFill>
              <a:effectLst/>
              <a:uLnTx/>
              <a:uFillTx/>
              <a:latin typeface="Arial" panose="020B0604020202020204" pitchFamily="34" charset="0"/>
              <a:cs typeface="Arial" panose="020B0604020202020204" pitchFamily="34" charset="0"/>
            </a:endParaRPr>
          </a:p>
        </p:txBody>
      </p:sp>
      <p:pic>
        <p:nvPicPr>
          <p:cNvPr id="218115" name="Picture 2" descr="hebrew pointed LeningradCodex2_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716463" cy="864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torah300yrs.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2771775" y="2492375"/>
            <a:ext cx="6037263" cy="381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Greek_manuscript_uncial_4th_century.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096000" y="3492500"/>
            <a:ext cx="3048000" cy="336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41" name="Rectangle 1026"/>
          <p:cNvSpPr>
            <a:spLocks noGrp="1" noChangeArrowheads="1"/>
          </p:cNvSpPr>
          <p:nvPr>
            <p:ph type="ctrTitle"/>
          </p:nvPr>
        </p:nvSpPr>
        <p:spPr>
          <a:xfrm>
            <a:off x="2124075" y="115888"/>
            <a:ext cx="7013575" cy="2089150"/>
          </a:xfrm>
          <a:solidFill>
            <a:schemeClr val="accent5">
              <a:lumMod val="10000"/>
            </a:schemeClr>
          </a:solidFill>
        </p:spPr>
        <p:txBody>
          <a:bodyPr/>
          <a:lstStyle/>
          <a:p>
            <a:pPr eaLnBrk="1" hangingPunct="1">
              <a:defRPr/>
            </a:pPr>
            <a:r>
              <a:rPr lang="ar-JO" sz="3200" dirty="0">
                <a:solidFill>
                  <a:schemeClr val="bg1"/>
                </a:solidFill>
                <a:cs typeface="Arial" panose="020B0604020202020204" pitchFamily="34" charset="0"/>
              </a:rPr>
              <a:t>تفتقر معظم المخطوطات العبرية إلى حروف العلة. غالبًا ما تفتقر المخطوطات العبرية واليونانية إلى مسافة بين الكلمات أيضًا!</a:t>
            </a:r>
            <a:endParaRPr lang="en-US" dirty="0">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3195724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Marriage Arnold 3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09600"/>
            <a:ext cx="9144000" cy="834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 name="Rectangle 3"/>
          <p:cNvSpPr>
            <a:spLocks noGrp="1" noChangeArrowheads="1"/>
          </p:cNvSpPr>
          <p:nvPr>
            <p:ph type="title"/>
          </p:nvPr>
        </p:nvSpPr>
        <p:spPr>
          <a:xfrm>
            <a:off x="4572000" y="-228600"/>
            <a:ext cx="4419600" cy="2084388"/>
          </a:xfrm>
        </p:spPr>
        <p:txBody>
          <a:bodyPr/>
          <a:lstStyle/>
          <a:p>
            <a:pPr algn="r" eaLnBrk="1" hangingPunct="1">
              <a:defRPr/>
            </a:pPr>
            <a:r>
              <a:rPr lang="ar-JO" sz="3600" dirty="0">
                <a:solidFill>
                  <a:srgbClr val="000000"/>
                </a:solidFill>
                <a:effectLst>
                  <a:outerShdw blurRad="38100" dist="38100" dir="2700000" algn="tl">
                    <a:srgbClr val="FFFFFF"/>
                  </a:outerShdw>
                </a:effectLst>
                <a:ea typeface="ＭＳ Ｐゴシック" charset="0"/>
                <a:cs typeface="Arial" panose="020B0604020202020204" pitchFamily="34" charset="0"/>
              </a:rPr>
              <a:t>خلفيات الزواج</a:t>
            </a:r>
            <a:br>
              <a:rPr lang="ar-JO" sz="3600" dirty="0">
                <a:solidFill>
                  <a:srgbClr val="000000"/>
                </a:solidFill>
                <a:effectLst>
                  <a:outerShdw blurRad="38100" dist="38100" dir="2700000" algn="tl">
                    <a:srgbClr val="FFFFFF"/>
                  </a:outerShdw>
                </a:effectLst>
                <a:ea typeface="ＭＳ Ｐゴシック" charset="0"/>
                <a:cs typeface="Arial" panose="020B0604020202020204" pitchFamily="34" charset="0"/>
              </a:rPr>
            </a:br>
            <a:r>
              <a:rPr lang="ar-JO" sz="3600" dirty="0">
                <a:solidFill>
                  <a:srgbClr val="000000"/>
                </a:solidFill>
                <a:effectLst>
                  <a:outerShdw blurRad="38100" dist="38100" dir="2700000" algn="tl">
                    <a:srgbClr val="FFFFFF"/>
                  </a:outerShdw>
                </a:effectLst>
                <a:ea typeface="ＭＳ Ｐゴシック" charset="0"/>
                <a:cs typeface="Arial" panose="020B0604020202020204" pitchFamily="34" charset="0"/>
              </a:rPr>
              <a:t>في الأدب اليهودي</a:t>
            </a:r>
            <a:endParaRPr lang="en-US" sz="3600" dirty="0">
              <a:solidFill>
                <a:srgbClr val="000000"/>
              </a:solidFill>
              <a:effectLst>
                <a:outerShdw blurRad="38100" dist="38100" dir="2700000" algn="tl">
                  <a:srgbClr val="FFFFFF"/>
                </a:outerShdw>
              </a:effectLst>
              <a:ea typeface="ＭＳ Ｐゴシック" charset="0"/>
              <a:cs typeface="Arial" panose="020B0604020202020204" pitchFamily="34" charset="0"/>
            </a:endParaRPr>
          </a:p>
        </p:txBody>
      </p:sp>
      <p:sp>
        <p:nvSpPr>
          <p:cNvPr id="8196" name="Rectangle 4"/>
          <p:cNvSpPr>
            <a:spLocks noGrp="1" noChangeArrowheads="1"/>
          </p:cNvSpPr>
          <p:nvPr>
            <p:ph type="body" idx="1"/>
          </p:nvPr>
        </p:nvSpPr>
        <p:spPr>
          <a:xfrm>
            <a:off x="4648200" y="1752600"/>
            <a:ext cx="4495800" cy="3921125"/>
          </a:xfrm>
        </p:spPr>
        <p:txBody>
          <a:bodyPr/>
          <a:lstStyle/>
          <a:p>
            <a:pPr algn="r" rtl="1" eaLnBrk="1" hangingPunct="1">
              <a:lnSpc>
                <a:spcPct val="90000"/>
              </a:lnSpc>
              <a:defRPr/>
            </a:pPr>
            <a:r>
              <a:rPr lang="ar-JO" sz="2800" dirty="0">
                <a:solidFill>
                  <a:srgbClr val="000000"/>
                </a:solidFill>
                <a:effectLst>
                  <a:outerShdw blurRad="38100" dist="38100" dir="2700000" algn="tl">
                    <a:srgbClr val="FFFFFF"/>
                  </a:outerShdw>
                </a:effectLst>
                <a:ea typeface="ＭＳ Ｐゴシック" charset="0"/>
                <a:cs typeface="Arial" panose="020B0604020202020204" pitchFamily="34" charset="0"/>
              </a:rPr>
              <a:t>يصوّر الزواج محبة</a:t>
            </a:r>
          </a:p>
          <a:p>
            <a:pPr marL="0" indent="0" algn="r" rtl="1" eaLnBrk="1" hangingPunct="1">
              <a:lnSpc>
                <a:spcPct val="90000"/>
              </a:lnSpc>
              <a:buNone/>
              <a:defRPr/>
            </a:pPr>
            <a:r>
              <a:rPr lang="ar-JO" sz="2800" dirty="0">
                <a:solidFill>
                  <a:srgbClr val="000000"/>
                </a:solidFill>
                <a:effectLst>
                  <a:outerShdw blurRad="38100" dist="38100" dir="2700000" algn="tl">
                    <a:srgbClr val="FFFFFF"/>
                  </a:outerShdw>
                </a:effectLst>
                <a:ea typeface="ＭＳ Ｐゴシック" charset="0"/>
                <a:cs typeface="Arial" panose="020B0604020202020204" pitchFamily="34" charset="0"/>
              </a:rPr>
              <a:t>   المسيح للكنيسة (أفسس 5)</a:t>
            </a:r>
            <a:endParaRPr lang="en-US" sz="2800" dirty="0">
              <a:solidFill>
                <a:srgbClr val="000000"/>
              </a:solidFill>
              <a:effectLst>
                <a:outerShdw blurRad="38100" dist="38100" dir="2700000" algn="tl">
                  <a:srgbClr val="FFFFFF"/>
                </a:outerShdw>
              </a:effectLst>
              <a:ea typeface="ＭＳ Ｐゴシック" charset="0"/>
              <a:cs typeface="Arial" panose="020B0604020202020204" pitchFamily="34" charset="0"/>
            </a:endParaRPr>
          </a:p>
          <a:p>
            <a:pPr algn="r" rtl="1" eaLnBrk="1" hangingPunct="1">
              <a:lnSpc>
                <a:spcPct val="90000"/>
              </a:lnSpc>
              <a:defRPr/>
            </a:pPr>
            <a:r>
              <a:rPr lang="ar-JO" sz="2800" dirty="0">
                <a:solidFill>
                  <a:srgbClr val="000000"/>
                </a:solidFill>
                <a:effectLst>
                  <a:outerShdw blurRad="38100" dist="38100" dir="2700000" algn="tl">
                    <a:srgbClr val="FFFFFF"/>
                  </a:outerShdw>
                </a:effectLst>
                <a:ea typeface="ＭＳ Ｐゴシック" charset="0"/>
                <a:cs typeface="Arial" panose="020B0604020202020204" pitchFamily="34" charset="0"/>
              </a:rPr>
              <a:t>ترتيب عادات الزواج</a:t>
            </a:r>
          </a:p>
          <a:p>
            <a:pPr marL="0" indent="0" algn="r" rtl="1" eaLnBrk="1" hangingPunct="1">
              <a:lnSpc>
                <a:spcPct val="90000"/>
              </a:lnSpc>
              <a:buNone/>
              <a:defRPr/>
            </a:pPr>
            <a:r>
              <a:rPr lang="ar-JO" sz="2800" dirty="0">
                <a:solidFill>
                  <a:srgbClr val="000000"/>
                </a:solidFill>
                <a:effectLst>
                  <a:outerShdw blurRad="38100" dist="38100" dir="2700000" algn="tl">
                    <a:srgbClr val="FFFFFF"/>
                  </a:outerShdw>
                </a:effectLst>
                <a:ea typeface="ＭＳ Ｐゴシック" charset="0"/>
                <a:cs typeface="Arial" panose="020B0604020202020204" pitchFamily="34" charset="0"/>
              </a:rPr>
              <a:t>   توازي علم الأمور الأخيرة</a:t>
            </a:r>
          </a:p>
          <a:p>
            <a:pPr marL="0" indent="0" algn="r" rtl="1" eaLnBrk="1" hangingPunct="1">
              <a:lnSpc>
                <a:spcPct val="90000"/>
              </a:lnSpc>
              <a:buNone/>
              <a:defRPr/>
            </a:pPr>
            <a:r>
              <a:rPr lang="ar-JO" sz="2800" dirty="0">
                <a:solidFill>
                  <a:srgbClr val="000000"/>
                </a:solidFill>
                <a:effectLst>
                  <a:outerShdw blurRad="38100" dist="38100" dir="2700000" algn="tl">
                    <a:srgbClr val="FFFFFF"/>
                  </a:outerShdw>
                </a:effectLst>
                <a:ea typeface="ＭＳ Ｐゴシック" charset="0"/>
                <a:cs typeface="Arial" panose="020B0604020202020204" pitchFamily="34" charset="0"/>
              </a:rPr>
              <a:t>   في الكنيسة</a:t>
            </a:r>
            <a:endParaRPr lang="en-US" sz="2800" dirty="0">
              <a:solidFill>
                <a:srgbClr val="000000"/>
              </a:solidFill>
              <a:effectLst>
                <a:outerShdw blurRad="38100" dist="38100" dir="2700000" algn="tl">
                  <a:srgbClr val="FFFFFF"/>
                </a:outerShdw>
              </a:effectLst>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196">
                                            <p:txEl>
                                              <p:pRg st="0" end="0"/>
                                            </p:txEl>
                                          </p:spTgt>
                                        </p:tgtEl>
                                        <p:attrNameLst>
                                          <p:attrName>style.visibility</p:attrName>
                                        </p:attrNameLst>
                                      </p:cBhvr>
                                      <p:to>
                                        <p:strVal val="visible"/>
                                      </p:to>
                                    </p:set>
                                    <p:anim calcmode="lin" valueType="num">
                                      <p:cBhvr>
                                        <p:cTn id="7" dur="500" fill="hold"/>
                                        <p:tgtEl>
                                          <p:spTgt spid="819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19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196">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196">
                                            <p:txEl>
                                              <p:pRg st="1" end="1"/>
                                            </p:txEl>
                                          </p:spTgt>
                                        </p:tgtEl>
                                        <p:attrNameLst>
                                          <p:attrName>style.visibility</p:attrName>
                                        </p:attrNameLst>
                                      </p:cBhvr>
                                      <p:to>
                                        <p:strVal val="visible"/>
                                      </p:to>
                                    </p:set>
                                    <p:anim calcmode="lin" valueType="num">
                                      <p:cBhvr>
                                        <p:cTn id="12" dur="500" fill="hold"/>
                                        <p:tgtEl>
                                          <p:spTgt spid="8196">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8196">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8196">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8196">
                                            <p:txEl>
                                              <p:pRg st="2" end="2"/>
                                            </p:txEl>
                                          </p:spTgt>
                                        </p:tgtEl>
                                        <p:attrNameLst>
                                          <p:attrName>style.visibility</p:attrName>
                                        </p:attrNameLst>
                                      </p:cBhvr>
                                      <p:to>
                                        <p:strVal val="visible"/>
                                      </p:to>
                                    </p:set>
                                    <p:anim calcmode="lin" valueType="num">
                                      <p:cBhvr>
                                        <p:cTn id="19" dur="500" fill="hold"/>
                                        <p:tgtEl>
                                          <p:spTgt spid="8196">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8196">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8196">
                                            <p:txEl>
                                              <p:pRg st="2" end="2"/>
                                            </p:txEl>
                                          </p:spTgt>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8196">
                                            <p:txEl>
                                              <p:pRg st="3" end="3"/>
                                            </p:txEl>
                                          </p:spTgt>
                                        </p:tgtEl>
                                        <p:attrNameLst>
                                          <p:attrName>style.visibility</p:attrName>
                                        </p:attrNameLst>
                                      </p:cBhvr>
                                      <p:to>
                                        <p:strVal val="visible"/>
                                      </p:to>
                                    </p:set>
                                    <p:anim calcmode="lin" valueType="num">
                                      <p:cBhvr>
                                        <p:cTn id="24" dur="500" fill="hold"/>
                                        <p:tgtEl>
                                          <p:spTgt spid="8196">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8196">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8196">
                                            <p:txEl>
                                              <p:pRg st="3" end="3"/>
                                            </p:txEl>
                                          </p:spTgt>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8196">
                                            <p:txEl>
                                              <p:pRg st="4" end="4"/>
                                            </p:txEl>
                                          </p:spTgt>
                                        </p:tgtEl>
                                        <p:attrNameLst>
                                          <p:attrName>style.visibility</p:attrName>
                                        </p:attrNameLst>
                                      </p:cBhvr>
                                      <p:to>
                                        <p:strVal val="visible"/>
                                      </p:to>
                                    </p:set>
                                    <p:anim calcmode="lin" valueType="num">
                                      <p:cBhvr>
                                        <p:cTn id="29" dur="500" fill="hold"/>
                                        <p:tgtEl>
                                          <p:spTgt spid="8196">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8196">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819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1026"/>
          <p:cNvSpPr>
            <a:spLocks noGrp="1" noChangeArrowheads="1"/>
          </p:cNvSpPr>
          <p:nvPr>
            <p:ph type="ctrTitle"/>
          </p:nvPr>
        </p:nvSpPr>
        <p:spPr>
          <a:xfrm>
            <a:off x="0" y="1600200"/>
            <a:ext cx="9144000" cy="762000"/>
          </a:xfrm>
        </p:spPr>
        <p:txBody>
          <a:bodyPr/>
          <a:lstStyle/>
          <a:p>
            <a:pPr eaLnBrk="1" hangingPunct="1"/>
            <a:r>
              <a:rPr lang="ar-JO" sz="3200" dirty="0">
                <a:ea typeface="ＭＳ Ｐゴシック" charset="0"/>
                <a:cs typeface="Arial" panose="020B0604020202020204" pitchFamily="34" charset="0"/>
              </a:rPr>
              <a:t>يمكنك القراءة بدون حروف العلة أيضاً </a:t>
            </a:r>
            <a:endParaRPr lang="en-US" dirty="0">
              <a:ea typeface="ＭＳ Ｐゴシック" charset="0"/>
              <a:cs typeface="Arial" panose="020B0604020202020204" pitchFamily="34" charset="0"/>
            </a:endParaRPr>
          </a:p>
        </p:txBody>
      </p:sp>
      <p:sp>
        <p:nvSpPr>
          <p:cNvPr id="453635" name="Rectangle 1027"/>
          <p:cNvSpPr>
            <a:spLocks noGrp="1" noChangeArrowheads="1"/>
          </p:cNvSpPr>
          <p:nvPr>
            <p:ph type="subTitle" idx="1"/>
          </p:nvPr>
        </p:nvSpPr>
        <p:spPr>
          <a:xfrm>
            <a:off x="914400" y="2514600"/>
            <a:ext cx="7239000" cy="1600200"/>
          </a:xfrm>
        </p:spPr>
        <p:txBody>
          <a:bodyPr/>
          <a:lstStyle/>
          <a:p>
            <a:pPr eaLnBrk="1" hangingPunct="1"/>
            <a:r>
              <a:rPr kumimoji="0" lang="en-US" dirty="0">
                <a:ea typeface="ＭＳ Ｐゴシック" charset="0"/>
                <a:cs typeface="Arial" panose="020B0604020202020204" pitchFamily="34" charset="0"/>
              </a:rPr>
              <a:t>W </a:t>
            </a:r>
            <a:r>
              <a:rPr kumimoji="0" lang="en-US" dirty="0" err="1">
                <a:ea typeface="ＭＳ Ｐゴシック" charset="0"/>
                <a:cs typeface="Arial" panose="020B0604020202020204" pitchFamily="34" charset="0"/>
              </a:rPr>
              <a:t>rrly</a:t>
            </a:r>
            <a:r>
              <a:rPr kumimoji="0" lang="en-US" dirty="0">
                <a:ea typeface="ＭＳ Ｐゴシック" charset="0"/>
                <a:cs typeface="Arial" panose="020B0604020202020204" pitchFamily="34" charset="0"/>
              </a:rPr>
              <a:t> rd </a:t>
            </a:r>
            <a:r>
              <a:rPr kumimoji="0" lang="en-US" dirty="0" err="1">
                <a:ea typeface="ＭＳ Ｐゴシック" charset="0"/>
                <a:cs typeface="Arial" panose="020B0604020202020204" pitchFamily="34" charset="0"/>
              </a:rPr>
              <a:t>nglsh</a:t>
            </a:r>
            <a:r>
              <a:rPr kumimoji="0" lang="en-US" dirty="0">
                <a:ea typeface="ＭＳ Ｐゴシック" charset="0"/>
                <a:cs typeface="Arial" panose="020B0604020202020204" pitchFamily="34" charset="0"/>
              </a:rPr>
              <a:t> </a:t>
            </a:r>
            <a:r>
              <a:rPr kumimoji="0" lang="en-US" dirty="0" err="1">
                <a:ea typeface="ＭＳ Ｐゴシック" charset="0"/>
                <a:cs typeface="Arial" panose="020B0604020202020204" pitchFamily="34" charset="0"/>
              </a:rPr>
              <a:t>wtht</a:t>
            </a:r>
            <a:r>
              <a:rPr kumimoji="0" lang="en-US" dirty="0">
                <a:ea typeface="ＭＳ Ｐゴシック" charset="0"/>
                <a:cs typeface="Arial" panose="020B0604020202020204" pitchFamily="34" charset="0"/>
              </a:rPr>
              <a:t> </a:t>
            </a:r>
            <a:r>
              <a:rPr kumimoji="0" lang="en-US" dirty="0" err="1">
                <a:ea typeface="ＭＳ Ｐゴシック" charset="0"/>
                <a:cs typeface="Arial" panose="020B0604020202020204" pitchFamily="34" charset="0"/>
              </a:rPr>
              <a:t>vwls</a:t>
            </a:r>
            <a:br>
              <a:rPr kumimoji="0" lang="en-US" dirty="0">
                <a:ea typeface="ＭＳ Ｐゴシック" charset="0"/>
                <a:cs typeface="Arial" panose="020B0604020202020204" pitchFamily="34" charset="0"/>
              </a:rPr>
            </a:br>
            <a:r>
              <a:rPr kumimoji="0" lang="en-US" dirty="0" err="1">
                <a:ea typeface="ＭＳ Ｐゴシック" charset="0"/>
                <a:cs typeface="Arial" panose="020B0604020202020204" pitchFamily="34" charset="0"/>
              </a:rPr>
              <a:t>bt</a:t>
            </a:r>
            <a:r>
              <a:rPr kumimoji="0" lang="en-US" dirty="0">
                <a:ea typeface="ＭＳ Ｐゴシック" charset="0"/>
                <a:cs typeface="Arial" panose="020B0604020202020204" pitchFamily="34" charset="0"/>
              </a:rPr>
              <a:t> t s </a:t>
            </a:r>
            <a:r>
              <a:rPr kumimoji="0" lang="en-US" dirty="0" err="1">
                <a:ea typeface="ＭＳ Ｐゴシック" charset="0"/>
                <a:cs typeface="Arial" panose="020B0604020202020204" pitchFamily="34" charset="0"/>
              </a:rPr>
              <a:t>pssbl</a:t>
            </a:r>
            <a:r>
              <a:rPr kumimoji="0" lang="en-US" dirty="0">
                <a:ea typeface="ＭＳ Ｐゴシック" charset="0"/>
                <a:cs typeface="Arial" panose="020B0604020202020204" pitchFamily="34" charset="0"/>
              </a:rPr>
              <a:t> </a:t>
            </a:r>
            <a:r>
              <a:rPr kumimoji="0" lang="en-US" dirty="0" err="1">
                <a:ea typeface="ＭＳ Ｐゴシック" charset="0"/>
                <a:cs typeface="Arial" panose="020B0604020202020204" pitchFamily="34" charset="0"/>
              </a:rPr>
              <a:t>wth</a:t>
            </a:r>
            <a:r>
              <a:rPr kumimoji="0" lang="en-US" dirty="0">
                <a:ea typeface="ＭＳ Ｐゴシック" charset="0"/>
                <a:cs typeface="Arial" panose="020B0604020202020204" pitchFamily="34" charset="0"/>
              </a:rPr>
              <a:t> </a:t>
            </a:r>
            <a:r>
              <a:rPr kumimoji="0" lang="en-US" dirty="0" err="1">
                <a:ea typeface="ＭＳ Ｐゴシック" charset="0"/>
                <a:cs typeface="Arial" panose="020B0604020202020204" pitchFamily="34" charset="0"/>
              </a:rPr>
              <a:t>prctc</a:t>
            </a:r>
            <a:r>
              <a:rPr kumimoji="0" lang="en-US" dirty="0">
                <a:ea typeface="ＭＳ Ｐゴシック" charset="0"/>
                <a:cs typeface="Arial" panose="020B0604020202020204" pitchFamily="34" charset="0"/>
              </a:rPr>
              <a:t>.  t</a:t>
            </a:r>
            <a:r>
              <a:rPr kumimoji="0" lang="fr-FR" altLang="ja-JP" dirty="0">
                <a:ea typeface="ＭＳ Ｐゴシック" charset="0"/>
                <a:cs typeface="Arial" panose="020B0604020202020204" pitchFamily="34" charset="0"/>
              </a:rPr>
              <a:t>'</a:t>
            </a:r>
            <a:r>
              <a:rPr kumimoji="0" lang="en-US" dirty="0">
                <a:ea typeface="ＭＳ Ｐゴシック" charset="0"/>
                <a:cs typeface="Arial" panose="020B0604020202020204" pitchFamily="34" charset="0"/>
              </a:rPr>
              <a:t>s </a:t>
            </a:r>
            <a:r>
              <a:rPr kumimoji="0" lang="en-US" dirty="0" err="1">
                <a:ea typeface="ＭＳ Ｐゴシック" charset="0"/>
                <a:cs typeface="Arial" panose="020B0604020202020204" pitchFamily="34" charset="0"/>
              </a:rPr>
              <a:t>vn</a:t>
            </a:r>
            <a:r>
              <a:rPr kumimoji="0" lang="en-US" dirty="0">
                <a:ea typeface="ＭＳ Ｐゴシック" charset="0"/>
                <a:cs typeface="Arial" panose="020B0604020202020204" pitchFamily="34" charset="0"/>
              </a:rPr>
              <a:t> fn!</a:t>
            </a:r>
          </a:p>
        </p:txBody>
      </p:sp>
      <p:sp>
        <p:nvSpPr>
          <p:cNvPr id="453636" name="Rectangle 1028"/>
          <p:cNvSpPr>
            <a:spLocks noChangeArrowheads="1"/>
          </p:cNvSpPr>
          <p:nvPr/>
        </p:nvSpPr>
        <p:spPr bwMode="auto">
          <a:xfrm>
            <a:off x="152400" y="4114800"/>
            <a:ext cx="89916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u="none" strike="noStrike" kern="1200" cap="none" spc="0" normalizeH="0" baseline="0" noProof="0" dirty="0">
                <a:ln>
                  <a:noFill/>
                </a:ln>
                <a:solidFill>
                  <a:srgbClr val="330000"/>
                </a:solidFill>
                <a:effectLst/>
                <a:uLnTx/>
                <a:uFillTx/>
                <a:latin typeface="Arial" panose="020B0604020202020204" pitchFamily="34" charset="0"/>
                <a:cs typeface="Arial" panose="020B0604020202020204" pitchFamily="34" charset="0"/>
              </a:rPr>
              <a:t>We rarely read English without vowels</a:t>
            </a:r>
            <a:br>
              <a:rPr kumimoji="0" lang="en-US" sz="3200" b="1" u="none" strike="noStrike" kern="1200" cap="none" spc="0" normalizeH="0" baseline="0" noProof="0" dirty="0">
                <a:ln>
                  <a:noFill/>
                </a:ln>
                <a:solidFill>
                  <a:srgbClr val="330000"/>
                </a:solidFill>
                <a:effectLst/>
                <a:uLnTx/>
                <a:uFillTx/>
                <a:latin typeface="Arial" panose="020B0604020202020204" pitchFamily="34" charset="0"/>
                <a:cs typeface="Arial" panose="020B0604020202020204" pitchFamily="34" charset="0"/>
              </a:rPr>
            </a:br>
            <a:r>
              <a:rPr kumimoji="0" lang="en-US" sz="3200" b="1" u="none" strike="noStrike" kern="1200" cap="none" spc="0" normalizeH="0" baseline="0" noProof="0" dirty="0">
                <a:ln>
                  <a:noFill/>
                </a:ln>
                <a:solidFill>
                  <a:srgbClr val="330000"/>
                </a:solidFill>
                <a:effectLst/>
                <a:uLnTx/>
                <a:uFillTx/>
                <a:latin typeface="Arial" panose="020B0604020202020204" pitchFamily="34" charset="0"/>
                <a:cs typeface="Arial" panose="020B0604020202020204" pitchFamily="34" charset="0"/>
              </a:rPr>
              <a:t>but it is possible with practice.  It</a:t>
            </a:r>
            <a:r>
              <a:rPr kumimoji="0" lang="fr-FR" altLang="ja-JP" sz="3200" b="1" u="none" strike="noStrike" kern="1200" cap="none" spc="0" normalizeH="0" baseline="0" noProof="0" dirty="0">
                <a:ln>
                  <a:noFill/>
                </a:ln>
                <a:solidFill>
                  <a:srgbClr val="330000"/>
                </a:solidFill>
                <a:effectLst/>
                <a:uLnTx/>
                <a:uFillTx/>
                <a:latin typeface="Arial" panose="020B0604020202020204" pitchFamily="34" charset="0"/>
                <a:cs typeface="Arial" panose="020B0604020202020204" pitchFamily="34" charset="0"/>
              </a:rPr>
              <a:t>'</a:t>
            </a:r>
            <a:r>
              <a:rPr kumimoji="0" lang="en-US" sz="3200" b="1" u="none" strike="noStrike" kern="1200" cap="none" spc="0" normalizeH="0" baseline="0" noProof="0" dirty="0">
                <a:ln>
                  <a:noFill/>
                </a:ln>
                <a:solidFill>
                  <a:srgbClr val="330000"/>
                </a:solidFill>
                <a:effectLst/>
                <a:uLnTx/>
                <a:uFillTx/>
                <a:latin typeface="Arial" panose="020B0604020202020204" pitchFamily="34" charset="0"/>
                <a:cs typeface="Arial" panose="020B0604020202020204" pitchFamily="34" charset="0"/>
              </a:rPr>
              <a:t>s even fun!</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u="none" strike="noStrike" kern="1200" cap="none" spc="0" normalizeH="0" baseline="0" noProof="0" dirty="0">
              <a:ln>
                <a:noFill/>
              </a:ln>
              <a:solidFill>
                <a:srgbClr val="33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330000"/>
                </a:solidFill>
                <a:effectLst/>
                <a:uLnTx/>
                <a:uFillTx/>
                <a:latin typeface="Arial" panose="020B0604020202020204" pitchFamily="34" charset="0"/>
                <a:cs typeface="Arial" panose="020B0604020202020204" pitchFamily="34" charset="0"/>
              </a:rPr>
              <a:t>نادراً ما نقرأ الإنجليزية بدون حروف العلة ولكن ذلك ممكن مع الممارسة حتى أنها مسلية</a:t>
            </a:r>
            <a:endParaRPr kumimoji="0" lang="en-US" sz="3200" b="1" u="none" strike="noStrike" kern="1200" cap="none" spc="0" normalizeH="0" baseline="0" noProof="0" dirty="0">
              <a:ln>
                <a:noFill/>
              </a:ln>
              <a:solidFill>
                <a:srgbClr val="33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55624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53635">
                                            <p:txEl>
                                              <p:pRg st="0" end="0"/>
                                            </p:txEl>
                                          </p:spTgt>
                                        </p:tgtEl>
                                        <p:attrNameLst>
                                          <p:attrName>style.visibility</p:attrName>
                                        </p:attrNameLst>
                                      </p:cBhvr>
                                      <p:to>
                                        <p:strVal val="visible"/>
                                      </p:to>
                                    </p:set>
                                    <p:animEffect transition="in" filter="wipe(up)">
                                      <p:cBhvr>
                                        <p:cTn id="7" dur="500"/>
                                        <p:tgtEl>
                                          <p:spTgt spid="4536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53636"/>
                                        </p:tgtEl>
                                        <p:attrNameLst>
                                          <p:attrName>style.visibility</p:attrName>
                                        </p:attrNameLst>
                                      </p:cBhvr>
                                      <p:to>
                                        <p:strVal val="visible"/>
                                      </p:to>
                                    </p:set>
                                    <p:animEffect transition="in" filter="wipe(up)">
                                      <p:cBhvr>
                                        <p:cTn id="12" dur="500"/>
                                        <p:tgtEl>
                                          <p:spTgt spid="453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5" grpId="0" build="p"/>
      <p:bldP spid="45363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reen Shot 2017-10-09 at 2.55.28 PM.png">
            <a:extLst>
              <a:ext uri="{FF2B5EF4-FFF2-40B4-BE49-F238E27FC236}">
                <a16:creationId xmlns:a16="http://schemas.microsoft.com/office/drawing/2014/main" id="{70EF96C6-2F85-A848-9D8E-988BD3C2FAB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3540" y="2640033"/>
            <a:ext cx="6239365" cy="885474"/>
          </a:xfrm>
          <a:prstGeom prst="rect">
            <a:avLst/>
          </a:prstGeom>
        </p:spPr>
      </p:pic>
      <p:pic>
        <p:nvPicPr>
          <p:cNvPr id="61441" name="Picture 2" descr="ishscrl"/>
          <p:cNvPicPr>
            <a:picLocks noChangeAspect="1" noChangeArrowheads="1"/>
          </p:cNvPicPr>
          <p:nvPr/>
        </p:nvPicPr>
        <p:blipFill>
          <a:blip r:embed="rId4" cstate="print">
            <a:lum bright="-24000" contrast="18000"/>
            <a:extLst>
              <a:ext uri="{28A0092B-C50C-407E-A947-70E740481C1C}">
                <a14:useLocalDpi xmlns:a14="http://schemas.microsoft.com/office/drawing/2010/main" val="0"/>
              </a:ext>
            </a:extLst>
          </a:blip>
          <a:srcRect/>
          <a:stretch>
            <a:fillRect/>
          </a:stretch>
        </p:blipFill>
        <p:spPr bwMode="auto">
          <a:xfrm>
            <a:off x="762000" y="0"/>
            <a:ext cx="2514600" cy="156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2115" name="Rectangle 3"/>
          <p:cNvSpPr>
            <a:spLocks noGrp="1" noChangeArrowheads="1"/>
          </p:cNvSpPr>
          <p:nvPr>
            <p:ph type="title"/>
          </p:nvPr>
        </p:nvSpPr>
        <p:spPr>
          <a:xfrm>
            <a:off x="0" y="0"/>
            <a:ext cx="9144000" cy="1143000"/>
          </a:xfrm>
        </p:spPr>
        <p:txBody>
          <a:bodyPr/>
          <a:lstStyle/>
          <a:p>
            <a:pPr eaLnBrk="1" hangingPunct="1"/>
            <a:r>
              <a:rPr lang="ar-JO" altLang="zh-CN" sz="4000" dirty="0">
                <a:ea typeface="SimSun" pitchFamily="2" charset="-122"/>
                <a:cs typeface="Arial" panose="020B0604020202020204" pitchFamily="34" charset="0"/>
              </a:rPr>
              <a:t>1. العبرية : النص المازوري</a:t>
            </a:r>
            <a:endParaRPr lang="en-US" altLang="en-US" sz="4000" dirty="0">
              <a:cs typeface="Arial" panose="020B0604020202020204" pitchFamily="34" charset="0"/>
            </a:endParaRPr>
          </a:p>
        </p:txBody>
      </p:sp>
      <p:pic>
        <p:nvPicPr>
          <p:cNvPr id="61443" name="Picture 6" descr="jewish boys at the house of the book"/>
          <p:cNvPicPr>
            <a:picLocks noChangeAspect="1" noChangeArrowheads="1"/>
          </p:cNvPicPr>
          <p:nvPr/>
        </p:nvPicPr>
        <p:blipFill>
          <a:blip r:embed="rId5" cstate="screen">
            <a:lum bright="-6000"/>
            <a:extLst>
              <a:ext uri="{28A0092B-C50C-407E-A947-70E740481C1C}">
                <a14:useLocalDpi xmlns:a14="http://schemas.microsoft.com/office/drawing/2010/main" val="0"/>
              </a:ext>
            </a:extLst>
          </a:blip>
          <a:srcRect/>
          <a:stretch>
            <a:fillRect/>
          </a:stretch>
        </p:blipFill>
        <p:spPr bwMode="auto">
          <a:xfrm>
            <a:off x="6773863" y="2590800"/>
            <a:ext cx="2370137"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2120" name="Text Box 8"/>
          <p:cNvSpPr txBox="1">
            <a:spLocks noChangeArrowheads="1"/>
          </p:cNvSpPr>
          <p:nvPr/>
        </p:nvSpPr>
        <p:spPr bwMode="auto">
          <a:xfrm>
            <a:off x="103188" y="3514149"/>
            <a:ext cx="684507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mihole</a:t>
            </a:r>
            <a:r>
              <a:rPr kumimoji="0" lang="en-US" alt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altLang="en-US" sz="40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arab</a:t>
            </a:r>
            <a:r>
              <a:rPr kumimoji="0" lang="en-US" alt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altLang="en-US" sz="40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htihsereB</a:t>
            </a:r>
            <a:r>
              <a:rPr kumimoji="0" lang="en-US" alt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602122" name="Text Box 10"/>
          <p:cNvSpPr txBox="1">
            <a:spLocks noChangeArrowheads="1"/>
          </p:cNvSpPr>
          <p:nvPr/>
        </p:nvSpPr>
        <p:spPr bwMode="auto">
          <a:xfrm>
            <a:off x="103187" y="4228529"/>
            <a:ext cx="667067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Bereshith</a:t>
            </a:r>
            <a:r>
              <a:rPr kumimoji="0" lang="en-US" alt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altLang="en-US" sz="40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bara</a:t>
            </a:r>
            <a:r>
              <a:rPr kumimoji="0" lang="en-US" alt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altLang="en-US" sz="40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elohim</a:t>
            </a:r>
            <a:r>
              <a:rPr kumimoji="0" lang="en-US" alt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602123" name="Text Box 11"/>
          <p:cNvSpPr txBox="1">
            <a:spLocks noChangeArrowheads="1"/>
          </p:cNvSpPr>
          <p:nvPr/>
        </p:nvSpPr>
        <p:spPr bwMode="auto">
          <a:xfrm>
            <a:off x="103188" y="4942909"/>
            <a:ext cx="756515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In the beginning God created </a:t>
            </a:r>
          </a:p>
        </p:txBody>
      </p:sp>
      <p:sp>
        <p:nvSpPr>
          <p:cNvPr id="61449" name="Text Box 14"/>
          <p:cNvSpPr txBox="1">
            <a:spLocks noChangeArrowheads="1"/>
          </p:cNvSpPr>
          <p:nvPr/>
        </p:nvSpPr>
        <p:spPr bwMode="auto">
          <a:xfrm>
            <a:off x="8374063"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193</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2129" name="Rectangle 17"/>
          <p:cNvSpPr>
            <a:spLocks noChangeArrowheads="1"/>
          </p:cNvSpPr>
          <p:nvPr/>
        </p:nvSpPr>
        <p:spPr bwMode="auto">
          <a:xfrm>
            <a:off x="0" y="1752600"/>
            <a:ext cx="4191000" cy="1066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pitchFamily="2" charset="2"/>
              <a:buBlip>
                <a:blip r:embed="rId6"/>
              </a:buBlip>
              <a:tabLst/>
              <a:defRPr/>
            </a:pPr>
            <a:r>
              <a:rPr kumimoji="0" lang="ar-JO"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نص غير مشكل</a:t>
            </a:r>
            <a:endParaRPr kumimoji="0" lang="en-US"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742950" marR="0" lvl="1" indent="-285750" algn="r" defTabSz="914400" rtl="0" eaLnBrk="1" fontAlgn="base" latinLnBrk="0" hangingPunct="1">
              <a:lnSpc>
                <a:spcPct val="100000"/>
              </a:lnSpc>
              <a:spcBef>
                <a:spcPct val="20000"/>
              </a:spcBef>
              <a:spcAft>
                <a:spcPct val="0"/>
              </a:spcAft>
              <a:buClrTx/>
              <a:buSzTx/>
              <a:buFontTx/>
              <a:buNone/>
              <a:tabLst/>
              <a:defRPr/>
            </a:pPr>
            <a:r>
              <a:rPr kumimoji="0" lang="en-US"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1500 ق.م – 800 م</a:t>
            </a:r>
            <a:r>
              <a:rPr kumimoji="0" lang="en-US"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61451" name="WordArt 16"/>
          <p:cNvSpPr>
            <a:spLocks noChangeArrowheads="1" noChangeShapeType="1"/>
          </p:cNvSpPr>
          <p:nvPr/>
        </p:nvSpPr>
        <p:spPr bwMode="auto">
          <a:xfrm>
            <a:off x="4038600" y="609600"/>
            <a:ext cx="2544763" cy="1751013"/>
          </a:xfrm>
          <a:prstGeom prst="rect">
            <a:avLst/>
          </a:prstGeom>
        </p:spPr>
        <p:txBody>
          <a:bodyPr wrap="none"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dist="35921" dir="2700000" algn="ctr" rotWithShape="0">
                    <a:srgbClr val="808080">
                      <a:alpha val="74997"/>
                    </a:srgbClr>
                  </a:outerShdw>
                </a:effectLst>
                <a:uLnTx/>
                <a:uFillTx/>
                <a:latin typeface="Arial" panose="020B0604020202020204" pitchFamily="34" charset="0"/>
                <a:ea typeface="MS PGothic" pitchFamily="34" charset="-128"/>
                <a:cs typeface="Arial" panose="020B0604020202020204" pitchFamily="34" charset="0"/>
              </a:rPr>
              <a:t>القانون العبري</a:t>
            </a:r>
            <a:endParaRPr kumimoji="0" lang="en-GB" sz="3600" b="1"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dist="35921" dir="2700000" algn="ctr" rotWithShape="0">
                  <a:srgbClr val="808080">
                    <a:alpha val="74997"/>
                  </a:srgbClr>
                </a:outerShdw>
              </a:effectLst>
              <a:uLnTx/>
              <a:uFillTx/>
              <a:latin typeface="Arial" panose="020B0604020202020204" pitchFamily="34" charset="0"/>
              <a:ea typeface="MS PGothic" pitchFamily="34" charset="-128"/>
              <a:cs typeface="Arial" panose="020B0604020202020204" pitchFamily="34" charset="0"/>
            </a:endParaRPr>
          </a:p>
        </p:txBody>
      </p:sp>
      <p:sp>
        <p:nvSpPr>
          <p:cNvPr id="602130" name="Rectangle 18"/>
          <p:cNvSpPr>
            <a:spLocks noChangeArrowheads="1"/>
          </p:cNvSpPr>
          <p:nvPr/>
        </p:nvSpPr>
        <p:spPr bwMode="auto">
          <a:xfrm>
            <a:off x="4191000" y="1752600"/>
            <a:ext cx="4953000" cy="1066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pitchFamily="2" charset="2"/>
              <a:buBlip>
                <a:blip r:embed="rId6"/>
              </a:buBlip>
              <a:tabLst/>
              <a:defRPr/>
            </a:pPr>
            <a:r>
              <a:rPr kumimoji="0" lang="ar-JO"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نص مشكل من قبل المازوريين</a:t>
            </a:r>
            <a:endParaRPr kumimoji="0" lang="en-US"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742950" marR="0" lvl="1" indent="-285750" algn="r" defTabSz="914400" rtl="1" eaLnBrk="1" fontAlgn="base" latinLnBrk="0" hangingPunct="1">
              <a:lnSpc>
                <a:spcPct val="100000"/>
              </a:lnSpc>
              <a:spcBef>
                <a:spcPct val="2000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alt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800 م – الآن</a:t>
            </a:r>
            <a:r>
              <a:rPr kumimoji="0" lang="ar-JO"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1C11ECE-3312-274A-977A-C23D0260A067}"/>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5496" y="5661248"/>
            <a:ext cx="6276652" cy="9085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02120"/>
                                        </p:tgtEl>
                                        <p:attrNameLst>
                                          <p:attrName>style.visibility</p:attrName>
                                        </p:attrNameLst>
                                      </p:cBhvr>
                                      <p:to>
                                        <p:strVal val="visible"/>
                                      </p:to>
                                    </p:set>
                                    <p:animEffect transition="in" filter="wipe(right)">
                                      <p:cBhvr>
                                        <p:cTn id="7" dur="3000"/>
                                        <p:tgtEl>
                                          <p:spTgt spid="6021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02122"/>
                                        </p:tgtEl>
                                        <p:attrNameLst>
                                          <p:attrName>style.visibility</p:attrName>
                                        </p:attrNameLst>
                                      </p:cBhvr>
                                      <p:to>
                                        <p:strVal val="visible"/>
                                      </p:to>
                                    </p:set>
                                    <p:animEffect transition="in" filter="dissolve">
                                      <p:cBhvr>
                                        <p:cTn id="12" dur="500"/>
                                        <p:tgtEl>
                                          <p:spTgt spid="6021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02123"/>
                                        </p:tgtEl>
                                        <p:attrNameLst>
                                          <p:attrName>style.visibility</p:attrName>
                                        </p:attrNameLst>
                                      </p:cBhvr>
                                      <p:to>
                                        <p:strVal val="visible"/>
                                      </p:to>
                                    </p:set>
                                    <p:animEffect transition="in" filter="dissolve">
                                      <p:cBhvr>
                                        <p:cTn id="17" dur="500"/>
                                        <p:tgtEl>
                                          <p:spTgt spid="6021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02129">
                                            <p:txEl>
                                              <p:pRg st="0" end="0"/>
                                            </p:txEl>
                                          </p:spTgt>
                                        </p:tgtEl>
                                        <p:attrNameLst>
                                          <p:attrName>style.visibility</p:attrName>
                                        </p:attrNameLst>
                                      </p:cBhvr>
                                      <p:to>
                                        <p:strVal val="visible"/>
                                      </p:to>
                                    </p:set>
                                    <p:animEffect transition="in" filter="dissolve">
                                      <p:cBhvr>
                                        <p:cTn id="27" dur="500"/>
                                        <p:tgtEl>
                                          <p:spTgt spid="602129">
                                            <p:txEl>
                                              <p:pRg st="0" end="0"/>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602129">
                                            <p:txEl>
                                              <p:pRg st="1" end="1"/>
                                            </p:txEl>
                                          </p:spTgt>
                                        </p:tgtEl>
                                        <p:attrNameLst>
                                          <p:attrName>style.visibility</p:attrName>
                                        </p:attrNameLst>
                                      </p:cBhvr>
                                      <p:to>
                                        <p:strVal val="visible"/>
                                      </p:to>
                                    </p:set>
                                    <p:animEffect transition="in" filter="dissolve">
                                      <p:cBhvr>
                                        <p:cTn id="30" dur="500"/>
                                        <p:tgtEl>
                                          <p:spTgt spid="602129">
                                            <p:txEl>
                                              <p:pRg st="1" end="1"/>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602130">
                                            <p:txEl>
                                              <p:pRg st="0" end="0"/>
                                            </p:txEl>
                                          </p:spTgt>
                                        </p:tgtEl>
                                        <p:attrNameLst>
                                          <p:attrName>style.visibility</p:attrName>
                                        </p:attrNameLst>
                                      </p:cBhvr>
                                      <p:to>
                                        <p:strVal val="visible"/>
                                      </p:to>
                                    </p:set>
                                    <p:animEffect transition="in" filter="dissolve">
                                      <p:cBhvr>
                                        <p:cTn id="35" dur="500"/>
                                        <p:tgtEl>
                                          <p:spTgt spid="602130">
                                            <p:txEl>
                                              <p:pRg st="0" end="0"/>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602130">
                                            <p:txEl>
                                              <p:pRg st="1" end="1"/>
                                            </p:txEl>
                                          </p:spTgt>
                                        </p:tgtEl>
                                        <p:attrNameLst>
                                          <p:attrName>style.visibility</p:attrName>
                                        </p:attrNameLst>
                                      </p:cBhvr>
                                      <p:to>
                                        <p:strVal val="visible"/>
                                      </p:to>
                                    </p:set>
                                    <p:animEffect transition="in" filter="dissolve">
                                      <p:cBhvr>
                                        <p:cTn id="38" dur="500"/>
                                        <p:tgtEl>
                                          <p:spTgt spid="602130">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linds(horizontal)">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120" grpId="0"/>
      <p:bldP spid="602122" grpId="0"/>
      <p:bldP spid="602123" grpId="0"/>
      <p:bldP spid="602129" grpId="0" build="p"/>
      <p:bldP spid="602130"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4257" name="Picture 6" descr="columns"/>
          <p:cNvPicPr>
            <a:picLocks noChangeAspect="1" noChangeArrowheads="1"/>
          </p:cNvPicPr>
          <p:nvPr/>
        </p:nvPicPr>
        <p:blipFill>
          <a:blip r:embed="rId3" cstate="print">
            <a:lum bright="-18000"/>
            <a:extLst>
              <a:ext uri="{28A0092B-C50C-407E-A947-70E740481C1C}">
                <a14:useLocalDpi xmlns:a14="http://schemas.microsoft.com/office/drawing/2010/main"/>
              </a:ext>
            </a:extLst>
          </a:blip>
          <a:srcRect/>
          <a:stretch>
            <a:fillRect/>
          </a:stretch>
        </p:blipFill>
        <p:spPr bwMode="auto">
          <a:xfrm>
            <a:off x="3744913" y="0"/>
            <a:ext cx="53990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4258" name="Picture 4" descr="redseamap"/>
          <p:cNvPicPr>
            <a:picLocks noChangeAspect="1" noChangeArrowheads="1"/>
          </p:cNvPicPr>
          <p:nvPr/>
        </p:nvPicPr>
        <p:blipFill>
          <a:blip r:embed="rId4" cstate="print">
            <a:lum bright="-18000"/>
            <a:extLst>
              <a:ext uri="{28A0092B-C50C-407E-A947-70E740481C1C}">
                <a14:useLocalDpi xmlns:a14="http://schemas.microsoft.com/office/drawing/2010/main"/>
              </a:ext>
            </a:extLst>
          </a:blip>
          <a:srcRect/>
          <a:stretch>
            <a:fillRect/>
          </a:stretch>
        </p:blipFill>
        <p:spPr bwMode="auto">
          <a:xfrm>
            <a:off x="0" y="0"/>
            <a:ext cx="43640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4495800" y="228600"/>
            <a:ext cx="4724400" cy="2362200"/>
          </a:xfrm>
        </p:spPr>
        <p:txBody>
          <a:bodyPr/>
          <a:lstStyle/>
          <a:p>
            <a:pPr eaLnBrk="1" hangingPunct="1">
              <a:defRPr/>
            </a:pPr>
            <a:r>
              <a:rPr lang="ar-JO" altLang="zh-CN" dirty="0">
                <a:ea typeface="SimSun" charset="0"/>
                <a:cs typeface="Arial" panose="020B0604020202020204" pitchFamily="34" charset="0"/>
              </a:rPr>
              <a:t>2. اليونانية : السبعينية</a:t>
            </a:r>
            <a:endParaRPr lang="en-US" dirty="0">
              <a:ea typeface="ＭＳ Ｐゴシック" charset="0"/>
              <a:cs typeface="Arial" panose="020B0604020202020204" pitchFamily="34" charset="0"/>
            </a:endParaRPr>
          </a:p>
        </p:txBody>
      </p:sp>
      <p:sp>
        <p:nvSpPr>
          <p:cNvPr id="17411" name="Rectangle 3"/>
          <p:cNvSpPr>
            <a:spLocks noGrp="1" noChangeArrowheads="1"/>
          </p:cNvSpPr>
          <p:nvPr>
            <p:ph type="body" idx="1"/>
          </p:nvPr>
        </p:nvSpPr>
        <p:spPr>
          <a:xfrm>
            <a:off x="0" y="1600200"/>
            <a:ext cx="4572000" cy="2133600"/>
          </a:xfrm>
          <a:gradFill rotWithShape="1">
            <a:gsLst>
              <a:gs pos="0">
                <a:schemeClr val="accent2">
                  <a:gamma/>
                  <a:shade val="46275"/>
                  <a:invGamma/>
                </a:schemeClr>
              </a:gs>
              <a:gs pos="100000">
                <a:schemeClr val="accent2"/>
              </a:gs>
            </a:gsLst>
            <a:lin ang="5400000" scaled="1"/>
          </a:gradFill>
        </p:spPr>
        <p:txBody>
          <a:bodyPr/>
          <a:lstStyle/>
          <a:p>
            <a:pPr eaLnBrk="1" hangingPunct="1">
              <a:buNone/>
              <a:defRPr/>
            </a:pPr>
            <a:r>
              <a:rPr lang="ar-JO" dirty="0">
                <a:ea typeface="ＭＳ Ｐゴシック" charset="0"/>
                <a:cs typeface="Arial" panose="020B0604020202020204" pitchFamily="34" charset="0"/>
              </a:rPr>
              <a:t>تم ترجمة نص العهد القديم العبري إلى اليونانية في الإسكندرية حوالي سنة 250 ق.م</a:t>
            </a:r>
            <a:endParaRPr lang="en-US" dirty="0">
              <a:ea typeface="ＭＳ Ｐゴシック" charset="0"/>
              <a:cs typeface="Arial" panose="020B0604020202020204" pitchFamily="34" charset="0"/>
            </a:endParaRPr>
          </a:p>
        </p:txBody>
      </p:sp>
      <p:sp>
        <p:nvSpPr>
          <p:cNvPr id="17417" name="AutoShape 9"/>
          <p:cNvSpPr>
            <a:spLocks noChangeArrowheads="1"/>
          </p:cNvSpPr>
          <p:nvPr/>
        </p:nvSpPr>
        <p:spPr bwMode="auto">
          <a:xfrm>
            <a:off x="3352800" y="5181600"/>
            <a:ext cx="990600" cy="533400"/>
          </a:xfrm>
          <a:prstGeom prst="downArrow">
            <a:avLst>
              <a:gd name="adj1" fmla="val 50000"/>
              <a:gd name="adj2" fmla="val 25000"/>
            </a:avLst>
          </a:prstGeom>
          <a:gradFill rotWithShape="1">
            <a:gsLst>
              <a:gs pos="0">
                <a:srgbClr val="FF0000"/>
              </a:gs>
              <a:gs pos="100000">
                <a:srgbClr val="760000"/>
              </a:gs>
            </a:gsLst>
            <a:lin ang="5400000" scaled="1"/>
          </a:gradFill>
          <a:ln w="9525">
            <a:solidFill>
              <a:schemeClr val="tx1"/>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7419" name="Picture 11" descr="j0280909"/>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457200"/>
            <a:ext cx="111283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0" name="Picture 12" descr="j0287409"/>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828800" y="0"/>
            <a:ext cx="1368425"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22" name="AutoShape 14"/>
          <p:cNvSpPr>
            <a:spLocks noChangeArrowheads="1"/>
          </p:cNvSpPr>
          <p:nvPr/>
        </p:nvSpPr>
        <p:spPr bwMode="auto">
          <a:xfrm rot="-877253" flipH="1" flipV="1">
            <a:off x="1066800" y="762000"/>
            <a:ext cx="990600" cy="304800"/>
          </a:xfrm>
          <a:prstGeom prst="curvedDownArrow">
            <a:avLst>
              <a:gd name="adj1" fmla="val 65000"/>
              <a:gd name="adj2" fmla="val 130000"/>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4268" name="Text Box 15"/>
          <p:cNvSpPr txBox="1">
            <a:spLocks noChangeArrowheads="1"/>
          </p:cNvSpPr>
          <p:nvPr/>
        </p:nvSpPr>
        <p:spPr bwMode="auto">
          <a:xfrm>
            <a:off x="8535988" y="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4" name="Picture 13" descr="Screen Shot 2017-10-09 at 2.55.28 PM.png"/>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11560" y="4149080"/>
            <a:ext cx="6768752" cy="960603"/>
          </a:xfrm>
          <a:prstGeom prst="rect">
            <a:avLst/>
          </a:prstGeom>
        </p:spPr>
      </p:pic>
      <p:pic>
        <p:nvPicPr>
          <p:cNvPr id="15" name="Picture 14" descr="Screen Shot 2017-10-09 at 3.04.33 PM.png"/>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23528" y="5733256"/>
            <a:ext cx="7668344" cy="932769"/>
          </a:xfrm>
          <a:prstGeom prst="rect">
            <a:avLst/>
          </a:prstGeom>
        </p:spPr>
      </p:pic>
      <p:pic>
        <p:nvPicPr>
          <p:cNvPr id="224266" name="Picture 13" descr="j0335474"/>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327900" y="3886200"/>
            <a:ext cx="1816100" cy="1665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39978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7411">
                                            <p:bg/>
                                          </p:spTgt>
                                        </p:tgtEl>
                                        <p:attrNameLst>
                                          <p:attrName>style.visibility</p:attrName>
                                        </p:attrNameLst>
                                      </p:cBhvr>
                                      <p:to>
                                        <p:strVal val="visible"/>
                                      </p:to>
                                    </p:set>
                                    <p:anim calcmode="lin" valueType="num">
                                      <p:cBhvr>
                                        <p:cTn id="7" dur="1000" fill="hold"/>
                                        <p:tgtEl>
                                          <p:spTgt spid="17411">
                                            <p:bg/>
                                          </p:spTgt>
                                        </p:tgtEl>
                                        <p:attrNameLst>
                                          <p:attrName>ppt_w</p:attrName>
                                        </p:attrNameLst>
                                      </p:cBhvr>
                                      <p:tavLst>
                                        <p:tav tm="0">
                                          <p:val>
                                            <p:fltVal val="0"/>
                                          </p:val>
                                        </p:tav>
                                        <p:tav tm="100000">
                                          <p:val>
                                            <p:strVal val="#ppt_w"/>
                                          </p:val>
                                        </p:tav>
                                      </p:tavLst>
                                    </p:anim>
                                    <p:anim calcmode="lin" valueType="num">
                                      <p:cBhvr>
                                        <p:cTn id="8" dur="1000" fill="hold"/>
                                        <p:tgtEl>
                                          <p:spTgt spid="17411">
                                            <p:bg/>
                                          </p:spTgt>
                                        </p:tgtEl>
                                        <p:attrNameLst>
                                          <p:attrName>ppt_h</p:attrName>
                                        </p:attrNameLst>
                                      </p:cBhvr>
                                      <p:tavLst>
                                        <p:tav tm="0">
                                          <p:val>
                                            <p:fltVal val="0"/>
                                          </p:val>
                                        </p:tav>
                                        <p:tav tm="100000">
                                          <p:val>
                                            <p:strVal val="#ppt_h"/>
                                          </p:val>
                                        </p:tav>
                                      </p:tavLst>
                                    </p:anim>
                                    <p:anim calcmode="lin" valueType="num">
                                      <p:cBhvr>
                                        <p:cTn id="9" dur="1000" fill="hold"/>
                                        <p:tgtEl>
                                          <p:spTgt spid="17411">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411">
                                            <p:bg/>
                                          </p:spTgt>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17411">
                                            <p:txEl>
                                              <p:pRg st="0" end="0"/>
                                            </p:txEl>
                                          </p:spTgt>
                                        </p:tgtEl>
                                        <p:attrNameLst>
                                          <p:attrName>style.visibility</p:attrName>
                                        </p:attrNameLst>
                                      </p:cBhvr>
                                      <p:to>
                                        <p:strVal val="visible"/>
                                      </p:to>
                                    </p:set>
                                    <p:anim calcmode="lin" valueType="num">
                                      <p:cBhvr>
                                        <p:cTn id="14" dur="1000" fill="hold"/>
                                        <p:tgtEl>
                                          <p:spTgt spid="17411">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17411">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1741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741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nodeType="clickEffect">
                                  <p:stCondLst>
                                    <p:cond delay="0"/>
                                  </p:stCondLst>
                                  <p:childTnLst>
                                    <p:set>
                                      <p:cBhvr>
                                        <p:cTn id="26" dur="1" fill="hold">
                                          <p:stCondLst>
                                            <p:cond delay="0"/>
                                          </p:stCondLst>
                                        </p:cTn>
                                        <p:tgtEl>
                                          <p:spTgt spid="17420"/>
                                        </p:tgtEl>
                                        <p:attrNameLst>
                                          <p:attrName>style.visibility</p:attrName>
                                        </p:attrNameLst>
                                      </p:cBhvr>
                                      <p:to>
                                        <p:strVal val="visible"/>
                                      </p:to>
                                    </p:set>
                                    <p:anim calcmode="lin" valueType="num">
                                      <p:cBhvr>
                                        <p:cTn id="27" dur="1000" fill="hold"/>
                                        <p:tgtEl>
                                          <p:spTgt spid="17420"/>
                                        </p:tgtEl>
                                        <p:attrNameLst>
                                          <p:attrName>ppt_w</p:attrName>
                                        </p:attrNameLst>
                                      </p:cBhvr>
                                      <p:tavLst>
                                        <p:tav tm="0">
                                          <p:val>
                                            <p:fltVal val="0"/>
                                          </p:val>
                                        </p:tav>
                                        <p:tav tm="100000">
                                          <p:val>
                                            <p:strVal val="#ppt_w"/>
                                          </p:val>
                                        </p:tav>
                                      </p:tavLst>
                                    </p:anim>
                                    <p:anim calcmode="lin" valueType="num">
                                      <p:cBhvr>
                                        <p:cTn id="28" dur="1000" fill="hold"/>
                                        <p:tgtEl>
                                          <p:spTgt spid="17420"/>
                                        </p:tgtEl>
                                        <p:attrNameLst>
                                          <p:attrName>ppt_h</p:attrName>
                                        </p:attrNameLst>
                                      </p:cBhvr>
                                      <p:tavLst>
                                        <p:tav tm="0">
                                          <p:val>
                                            <p:fltVal val="0"/>
                                          </p:val>
                                        </p:tav>
                                        <p:tav tm="100000">
                                          <p:val>
                                            <p:strVal val="#ppt_h"/>
                                          </p:val>
                                        </p:tav>
                                      </p:tavLst>
                                    </p:anim>
                                    <p:anim calcmode="lin" valueType="num">
                                      <p:cBhvr>
                                        <p:cTn id="29" dur="1000" fill="hold"/>
                                        <p:tgtEl>
                                          <p:spTgt spid="17420"/>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74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17417"/>
                                        </p:tgtEl>
                                        <p:attrNameLst>
                                          <p:attrName>style.visibility</p:attrName>
                                        </p:attrNameLst>
                                      </p:cBhvr>
                                      <p:to>
                                        <p:strVal val="visible"/>
                                      </p:to>
                                    </p:set>
                                    <p:anim calcmode="lin" valueType="num">
                                      <p:cBhvr>
                                        <p:cTn id="35" dur="1000" fill="hold"/>
                                        <p:tgtEl>
                                          <p:spTgt spid="17417"/>
                                        </p:tgtEl>
                                        <p:attrNameLst>
                                          <p:attrName>ppt_w</p:attrName>
                                        </p:attrNameLst>
                                      </p:cBhvr>
                                      <p:tavLst>
                                        <p:tav tm="0">
                                          <p:val>
                                            <p:fltVal val="0"/>
                                          </p:val>
                                        </p:tav>
                                        <p:tav tm="100000">
                                          <p:val>
                                            <p:strVal val="#ppt_w"/>
                                          </p:val>
                                        </p:tav>
                                      </p:tavLst>
                                    </p:anim>
                                    <p:anim calcmode="lin" valueType="num">
                                      <p:cBhvr>
                                        <p:cTn id="36" dur="1000" fill="hold"/>
                                        <p:tgtEl>
                                          <p:spTgt spid="17417"/>
                                        </p:tgtEl>
                                        <p:attrNameLst>
                                          <p:attrName>ppt_h</p:attrName>
                                        </p:attrNameLst>
                                      </p:cBhvr>
                                      <p:tavLst>
                                        <p:tav tm="0">
                                          <p:val>
                                            <p:fltVal val="0"/>
                                          </p:val>
                                        </p:tav>
                                        <p:tav tm="100000">
                                          <p:val>
                                            <p:strVal val="#ppt_h"/>
                                          </p:val>
                                        </p:tav>
                                      </p:tavLst>
                                    </p:anim>
                                    <p:anim calcmode="lin" valueType="num">
                                      <p:cBhvr>
                                        <p:cTn id="37" dur="1000" fill="hold"/>
                                        <p:tgtEl>
                                          <p:spTgt spid="17417"/>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7417"/>
                                        </p:tgtEl>
                                        <p:attrNameLst>
                                          <p:attrName>ppt_y</p:attrName>
                                        </p:attrNameLst>
                                      </p:cBhvr>
                                      <p:tavLst>
                                        <p:tav tm="0" fmla="#ppt_y+(sin(-2*pi*(1-$))*-#ppt_x+cos(-2*pi*(1-$))*(1-#ppt_y))*(1-$)">
                                          <p:val>
                                            <p:fltVal val="0"/>
                                          </p:val>
                                        </p:tav>
                                        <p:tav tm="100000">
                                          <p:val>
                                            <p:fltVal val="1"/>
                                          </p:val>
                                        </p:tav>
                                      </p:tavLst>
                                    </p:anim>
                                  </p:childTnLst>
                                </p:cTn>
                              </p:par>
                            </p:childTnLst>
                          </p:cTn>
                        </p:par>
                        <p:par>
                          <p:cTn id="39" fill="hold">
                            <p:stCondLst>
                              <p:cond delay="1000"/>
                            </p:stCondLst>
                            <p:childTnLst>
                              <p:par>
                                <p:cTn id="40" presetID="15" presetClass="entr" presetSubtype="0" fill="hold" grpId="0" nodeType="afterEffect">
                                  <p:stCondLst>
                                    <p:cond delay="0"/>
                                  </p:stCondLst>
                                  <p:childTnLst>
                                    <p:set>
                                      <p:cBhvr>
                                        <p:cTn id="41" dur="1" fill="hold">
                                          <p:stCondLst>
                                            <p:cond delay="0"/>
                                          </p:stCondLst>
                                        </p:cTn>
                                        <p:tgtEl>
                                          <p:spTgt spid="17422"/>
                                        </p:tgtEl>
                                        <p:attrNameLst>
                                          <p:attrName>style.visibility</p:attrName>
                                        </p:attrNameLst>
                                      </p:cBhvr>
                                      <p:to>
                                        <p:strVal val="visible"/>
                                      </p:to>
                                    </p:set>
                                    <p:anim calcmode="lin" valueType="num">
                                      <p:cBhvr>
                                        <p:cTn id="42" dur="1000" fill="hold"/>
                                        <p:tgtEl>
                                          <p:spTgt spid="17422"/>
                                        </p:tgtEl>
                                        <p:attrNameLst>
                                          <p:attrName>ppt_w</p:attrName>
                                        </p:attrNameLst>
                                      </p:cBhvr>
                                      <p:tavLst>
                                        <p:tav tm="0">
                                          <p:val>
                                            <p:fltVal val="0"/>
                                          </p:val>
                                        </p:tav>
                                        <p:tav tm="100000">
                                          <p:val>
                                            <p:strVal val="#ppt_w"/>
                                          </p:val>
                                        </p:tav>
                                      </p:tavLst>
                                    </p:anim>
                                    <p:anim calcmode="lin" valueType="num">
                                      <p:cBhvr>
                                        <p:cTn id="43" dur="1000" fill="hold"/>
                                        <p:tgtEl>
                                          <p:spTgt spid="17422"/>
                                        </p:tgtEl>
                                        <p:attrNameLst>
                                          <p:attrName>ppt_h</p:attrName>
                                        </p:attrNameLst>
                                      </p:cBhvr>
                                      <p:tavLst>
                                        <p:tav tm="0">
                                          <p:val>
                                            <p:fltVal val="0"/>
                                          </p:val>
                                        </p:tav>
                                        <p:tav tm="100000">
                                          <p:val>
                                            <p:strVal val="#ppt_h"/>
                                          </p:val>
                                        </p:tav>
                                      </p:tavLst>
                                    </p:anim>
                                    <p:anim calcmode="lin" valueType="num">
                                      <p:cBhvr>
                                        <p:cTn id="44" dur="1000" fill="hold"/>
                                        <p:tgtEl>
                                          <p:spTgt spid="17422"/>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174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p:stCondLst>
                        <p:cond delay="indefinite"/>
                      </p:stCondLst>
                      <p:childTnLst>
                        <p:par>
                          <p:cTn id="47" fill="hold">
                            <p:stCondLst>
                              <p:cond delay="0"/>
                            </p:stCondLst>
                            <p:childTnLst>
                              <p:par>
                                <p:cTn id="48" presetID="15" presetClass="entr" presetSubtype="0" fill="hold" nodeType="clickEffect">
                                  <p:stCondLst>
                                    <p:cond delay="0"/>
                                  </p:stCondLst>
                                  <p:childTnLst>
                                    <p:set>
                                      <p:cBhvr>
                                        <p:cTn id="49" dur="1" fill="hold">
                                          <p:stCondLst>
                                            <p:cond delay="0"/>
                                          </p:stCondLst>
                                        </p:cTn>
                                        <p:tgtEl>
                                          <p:spTgt spid="17419"/>
                                        </p:tgtEl>
                                        <p:attrNameLst>
                                          <p:attrName>style.visibility</p:attrName>
                                        </p:attrNameLst>
                                      </p:cBhvr>
                                      <p:to>
                                        <p:strVal val="visible"/>
                                      </p:to>
                                    </p:set>
                                    <p:anim calcmode="lin" valueType="num">
                                      <p:cBhvr>
                                        <p:cTn id="50" dur="1000" fill="hold"/>
                                        <p:tgtEl>
                                          <p:spTgt spid="17419"/>
                                        </p:tgtEl>
                                        <p:attrNameLst>
                                          <p:attrName>ppt_w</p:attrName>
                                        </p:attrNameLst>
                                      </p:cBhvr>
                                      <p:tavLst>
                                        <p:tav tm="0">
                                          <p:val>
                                            <p:fltVal val="0"/>
                                          </p:val>
                                        </p:tav>
                                        <p:tav tm="100000">
                                          <p:val>
                                            <p:strVal val="#ppt_w"/>
                                          </p:val>
                                        </p:tav>
                                      </p:tavLst>
                                    </p:anim>
                                    <p:anim calcmode="lin" valueType="num">
                                      <p:cBhvr>
                                        <p:cTn id="51" dur="1000" fill="hold"/>
                                        <p:tgtEl>
                                          <p:spTgt spid="17419"/>
                                        </p:tgtEl>
                                        <p:attrNameLst>
                                          <p:attrName>ppt_h</p:attrName>
                                        </p:attrNameLst>
                                      </p:cBhvr>
                                      <p:tavLst>
                                        <p:tav tm="0">
                                          <p:val>
                                            <p:fltVal val="0"/>
                                          </p:val>
                                        </p:tav>
                                        <p:tav tm="100000">
                                          <p:val>
                                            <p:strVal val="#ppt_h"/>
                                          </p:val>
                                        </p:tav>
                                      </p:tavLst>
                                    </p:anim>
                                    <p:anim calcmode="lin" valueType="num">
                                      <p:cBhvr>
                                        <p:cTn id="52" dur="1000" fill="hold"/>
                                        <p:tgtEl>
                                          <p:spTgt spid="17419"/>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74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dissolve">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nimBg="1" autoUpdateAnimBg="0" advAuto="0"/>
      <p:bldP spid="17417" grpId="0" animBg="1"/>
      <p:bldP spid="174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62" name="Picture 2" descr="j0283545"/>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25425"/>
            <a:ext cx="2286000" cy="84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163" name="Picture 3" descr="j02327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13" y="76200"/>
            <a:ext cx="2605087" cy="137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64" name="Rectangle 4"/>
          <p:cNvSpPr>
            <a:spLocks noGrp="1" noChangeArrowheads="1"/>
          </p:cNvSpPr>
          <p:nvPr>
            <p:ph type="title"/>
          </p:nvPr>
        </p:nvSpPr>
        <p:spPr>
          <a:xfrm>
            <a:off x="1447800" y="0"/>
            <a:ext cx="7239000" cy="1143000"/>
          </a:xfrm>
        </p:spPr>
        <p:txBody>
          <a:bodyPr/>
          <a:lstStyle/>
          <a:p>
            <a:pPr eaLnBrk="1" hangingPunct="1"/>
            <a:r>
              <a:rPr lang="ar-JO" altLang="zh-CN" dirty="0">
                <a:ea typeface="SimSun" pitchFamily="2" charset="-122"/>
                <a:cs typeface="Arial" panose="020B0604020202020204" pitchFamily="34" charset="0"/>
              </a:rPr>
              <a:t>3. قانونية العهد القديم</a:t>
            </a:r>
            <a:endParaRPr lang="en-US" altLang="en-US" dirty="0">
              <a:ea typeface="SimSun" pitchFamily="2" charset="-122"/>
              <a:cs typeface="Arial" panose="020B0604020202020204" pitchFamily="34" charset="0"/>
            </a:endParaRPr>
          </a:p>
        </p:txBody>
      </p:sp>
      <p:pic>
        <p:nvPicPr>
          <p:cNvPr id="65540" name="Picture 5" descr="camelsatbethlehe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400" y="3886200"/>
            <a:ext cx="6529388" cy="303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66" name="Rectangle 6"/>
          <p:cNvSpPr>
            <a:spLocks noChangeArrowheads="1"/>
          </p:cNvSpPr>
          <p:nvPr/>
        </p:nvSpPr>
        <p:spPr bwMode="auto">
          <a:xfrm>
            <a:off x="1752600" y="6464300"/>
            <a:ext cx="6477000" cy="5334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pitchFamily="2" charset="2"/>
              <a:buNone/>
              <a:tabLst/>
              <a:defRPr/>
            </a:pPr>
            <a:r>
              <a:rPr kumimoji="0" lang="ar-JO"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القانونية أساسية للذين يطلبون الله</a:t>
            </a:r>
            <a:endParaRPr kumimoji="0" lang="en-US"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04167" name="Rectangle 7"/>
          <p:cNvSpPr>
            <a:spLocks noChangeArrowheads="1"/>
          </p:cNvSpPr>
          <p:nvPr/>
        </p:nvSpPr>
        <p:spPr bwMode="auto">
          <a:xfrm>
            <a:off x="4495800" y="1447800"/>
            <a:ext cx="4648200" cy="30480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pitchFamily="2" charset="2"/>
              <a:buNone/>
              <a:tabLst/>
              <a:defRPr/>
            </a:pPr>
            <a:r>
              <a:rPr kumimoji="0" lang="ar-JO" alt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ما هي الطريقة المستخدمة ؟</a:t>
            </a:r>
            <a:endParaRPr kumimoji="0" lang="en-US" alt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pitchFamily="2" charset="2"/>
              <a:buBlip>
                <a:blip r:embed="rId6"/>
              </a:buBlip>
              <a:tabLst/>
              <a:defRPr/>
            </a:pPr>
            <a:r>
              <a:rPr kumimoji="0" lang="ar-JO"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الموثوقية الدائمة</a:t>
            </a:r>
            <a:endParaRPr kumimoji="0" lang="en-US"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pitchFamily="2" charset="2"/>
              <a:buBlip>
                <a:blip r:embed="rId6"/>
              </a:buBlip>
              <a:tabLst/>
              <a:defRPr/>
            </a:pPr>
            <a:r>
              <a:rPr kumimoji="0" lang="ar-JO"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الملائمة العقائدية</a:t>
            </a:r>
            <a:endParaRPr kumimoji="0" lang="en-US"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pitchFamily="2" charset="2"/>
              <a:buBlip>
                <a:blip r:embed="rId6"/>
              </a:buBlip>
              <a:tabLst/>
              <a:defRPr/>
            </a:pPr>
            <a:r>
              <a:rPr kumimoji="0" lang="ar-JO"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التأليف النبوي</a:t>
            </a:r>
            <a:endParaRPr kumimoji="0" lang="en-US"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pitchFamily="2" charset="2"/>
              <a:buBlip>
                <a:blip r:embed="rId6"/>
              </a:buBlip>
              <a:tabLst/>
              <a:defRPr/>
            </a:pPr>
            <a:r>
              <a:rPr kumimoji="0" lang="ar-JO"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الإعلان بأنها كلمة الله</a:t>
            </a:r>
            <a:endParaRPr kumimoji="0" lang="en-US"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pitchFamily="2" charset="2"/>
              <a:buBlip>
                <a:blip r:embed="rId6"/>
              </a:buBlip>
              <a:tabLst/>
              <a:defRPr/>
            </a:pPr>
            <a:r>
              <a:rPr kumimoji="0" lang="ar-JO"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الشخصية الديناميكية</a:t>
            </a:r>
            <a:endParaRPr kumimoji="0" lang="en-US"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5543" name="Text Box 10"/>
          <p:cNvSpPr txBox="1">
            <a:spLocks noChangeArrowheads="1"/>
          </p:cNvSpPr>
          <p:nvPr/>
        </p:nvSpPr>
        <p:spPr bwMode="auto">
          <a:xfrm>
            <a:off x="8374063" y="76200"/>
            <a:ext cx="70403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195</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4171" name="Rectangle 11"/>
          <p:cNvSpPr>
            <a:spLocks noChangeArrowheads="1"/>
          </p:cNvSpPr>
          <p:nvPr/>
        </p:nvSpPr>
        <p:spPr bwMode="auto">
          <a:xfrm>
            <a:off x="685800" y="1447800"/>
            <a:ext cx="3886200" cy="32004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pitchFamily="2" charset="2"/>
              <a:buNone/>
              <a:tabLst/>
              <a:defRPr/>
            </a:pPr>
            <a:r>
              <a:rPr kumimoji="0" lang="ar-JO" alt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لماذا تأخر تتميم ذلك ؟</a:t>
            </a:r>
            <a:endParaRPr kumimoji="0" lang="en-US" alt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pitchFamily="2" charset="2"/>
              <a:buBlip>
                <a:blip r:embed="rId6"/>
              </a:buBlip>
              <a:tabLst/>
              <a:defRPr/>
            </a:pPr>
            <a:r>
              <a:rPr kumimoji="0" lang="ar-JO"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اسفار الأبوكريفا</a:t>
            </a:r>
            <a:endParaRPr kumimoji="0" lang="en-US"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pitchFamily="2" charset="2"/>
              <a:buBlip>
                <a:blip r:embed="rId6"/>
              </a:buBlip>
              <a:tabLst/>
              <a:defRPr/>
            </a:pPr>
            <a:r>
              <a:rPr kumimoji="0" lang="ar-JO"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الترجمة السبعينية</a:t>
            </a:r>
            <a:endParaRPr kumimoji="0" lang="en-US"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pitchFamily="2" charset="2"/>
              <a:buBlip>
                <a:blip r:embed="rId6"/>
              </a:buBlip>
              <a:tabLst/>
              <a:defRPr/>
            </a:pPr>
            <a:r>
              <a:rPr kumimoji="0" lang="ar-JO"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أسفار الآنتيليغومينا</a:t>
            </a:r>
            <a:endParaRPr kumimoji="0" lang="en-US"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pitchFamily="2" charset="2"/>
              <a:buBlip>
                <a:blip r:embed="rId6"/>
              </a:buBlip>
              <a:tabLst/>
              <a:defRPr/>
            </a:pPr>
            <a:r>
              <a:rPr kumimoji="0" lang="ar-JO"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السامريين</a:t>
            </a:r>
            <a:endParaRPr kumimoji="0" lang="en-US"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pitchFamily="2" charset="2"/>
              <a:buBlip>
                <a:blip r:embed="rId6"/>
              </a:buBlip>
              <a:tabLst/>
              <a:defRPr/>
            </a:pPr>
            <a:r>
              <a:rPr kumimoji="0" lang="ar-JO"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التقليد الفريسي</a:t>
            </a:r>
            <a:endParaRPr kumimoji="0" lang="en-US"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604162"/>
                                        </p:tgtEl>
                                        <p:attrNameLst>
                                          <p:attrName>style.visibility</p:attrName>
                                        </p:attrNameLst>
                                      </p:cBhvr>
                                      <p:to>
                                        <p:strVal val="visible"/>
                                      </p:to>
                                    </p:set>
                                    <p:anim to="" calcmode="lin" valueType="num">
                                      <p:cBhvr>
                                        <p:cTn id="7" dur="1" fill="hold"/>
                                        <p:tgtEl>
                                          <p:spTgt spid="604162"/>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exit" presetSubtype="0" fill="hold" nodeType="clickEffect">
                                  <p:stCondLst>
                                    <p:cond delay="0"/>
                                  </p:stCondLst>
                                  <p:childTnLst>
                                    <p:animEffect transition="out" filter="fade">
                                      <p:cBhvr>
                                        <p:cTn id="11" dur="2000"/>
                                        <p:tgtEl>
                                          <p:spTgt spid="604162"/>
                                        </p:tgtEl>
                                      </p:cBhvr>
                                    </p:animEffect>
                                    <p:anim calcmode="lin" valueType="num">
                                      <p:cBhvr>
                                        <p:cTn id="12" dur="2000"/>
                                        <p:tgtEl>
                                          <p:spTgt spid="604162"/>
                                        </p:tgtEl>
                                        <p:attrNameLst>
                                          <p:attrName>style.rotation</p:attrName>
                                        </p:attrNameLst>
                                      </p:cBhvr>
                                      <p:tavLst>
                                        <p:tav tm="0">
                                          <p:val>
                                            <p:fltVal val="0"/>
                                          </p:val>
                                        </p:tav>
                                        <p:tav tm="100000">
                                          <p:val>
                                            <p:fltVal val="720"/>
                                          </p:val>
                                        </p:tav>
                                      </p:tavLst>
                                    </p:anim>
                                    <p:anim calcmode="lin" valueType="num">
                                      <p:cBhvr>
                                        <p:cTn id="13" dur="2000"/>
                                        <p:tgtEl>
                                          <p:spTgt spid="604162"/>
                                        </p:tgtEl>
                                        <p:attrNameLst>
                                          <p:attrName>ppt_h</p:attrName>
                                        </p:attrNameLst>
                                      </p:cBhvr>
                                      <p:tavLst>
                                        <p:tav tm="0">
                                          <p:val>
                                            <p:strVal val="ppt_h"/>
                                          </p:val>
                                        </p:tav>
                                        <p:tav tm="100000">
                                          <p:val>
                                            <p:fltVal val="0"/>
                                          </p:val>
                                        </p:tav>
                                      </p:tavLst>
                                    </p:anim>
                                    <p:anim calcmode="lin" valueType="num">
                                      <p:cBhvr>
                                        <p:cTn id="14" dur="2000"/>
                                        <p:tgtEl>
                                          <p:spTgt spid="604162"/>
                                        </p:tgtEl>
                                        <p:attrNameLst>
                                          <p:attrName>ppt_w</p:attrName>
                                        </p:attrNameLst>
                                      </p:cBhvr>
                                      <p:tavLst>
                                        <p:tav tm="0">
                                          <p:val>
                                            <p:strVal val="ppt_w"/>
                                          </p:val>
                                        </p:tav>
                                        <p:tav tm="100000">
                                          <p:val>
                                            <p:fltVal val="0"/>
                                          </p:val>
                                        </p:tav>
                                      </p:tavLst>
                                    </p:anim>
                                    <p:set>
                                      <p:cBhvr>
                                        <p:cTn id="15" dur="1" fill="hold">
                                          <p:stCondLst>
                                            <p:cond delay="1999"/>
                                          </p:stCondLst>
                                        </p:cTn>
                                        <p:tgtEl>
                                          <p:spTgt spid="604162"/>
                                        </p:tgtEl>
                                        <p:attrNameLst>
                                          <p:attrName>style.visibility</p:attrName>
                                        </p:attrNameLst>
                                      </p:cBhvr>
                                      <p:to>
                                        <p:strVal val="hidden"/>
                                      </p:to>
                                    </p:set>
                                  </p:childTnLst>
                                </p:cTn>
                              </p:par>
                              <p:par>
                                <p:cTn id="16" presetID="24" presetClass="entr" presetSubtype="0" fill="hold" nodeType="withEffect">
                                  <p:stCondLst>
                                    <p:cond delay="0"/>
                                  </p:stCondLst>
                                  <p:childTnLst>
                                    <p:set>
                                      <p:cBhvr>
                                        <p:cTn id="17" dur="1" fill="hold">
                                          <p:stCondLst>
                                            <p:cond delay="0"/>
                                          </p:stCondLst>
                                        </p:cTn>
                                        <p:tgtEl>
                                          <p:spTgt spid="604163"/>
                                        </p:tgtEl>
                                        <p:attrNameLst>
                                          <p:attrName>style.visibility</p:attrName>
                                        </p:attrNameLst>
                                      </p:cBhvr>
                                      <p:to>
                                        <p:strVal val="visible"/>
                                      </p:to>
                                    </p:set>
                                    <p:anim to="" calcmode="lin" valueType="num">
                                      <p:cBhvr>
                                        <p:cTn id="18" dur="1" fill="hold"/>
                                        <p:tgtEl>
                                          <p:spTgt spid="604163"/>
                                        </p:tgtEl>
                                        <p:attrNameLst>
                                          <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604171">
                                            <p:txEl>
                                              <p:pRg st="0" end="0"/>
                                            </p:txEl>
                                          </p:spTgt>
                                        </p:tgtEl>
                                        <p:attrNameLst>
                                          <p:attrName>style.visibility</p:attrName>
                                        </p:attrNameLst>
                                      </p:cBhvr>
                                      <p:to>
                                        <p:strVal val="visible"/>
                                      </p:to>
                                    </p:set>
                                    <p:anim to="" calcmode="lin" valueType="num">
                                      <p:cBhvr>
                                        <p:cTn id="23" dur="1" fill="hold"/>
                                        <p:tgtEl>
                                          <p:spTgt spid="604171">
                                            <p:txEl>
                                              <p:pRg st="0" end="0"/>
                                            </p:txEl>
                                          </p:spTgt>
                                        </p:tgtEl>
                                        <p:attrNameLst>
                                          <p:attrName/>
                                        </p:attrNameLst>
                                      </p:cBhvr>
                                    </p:anim>
                                  </p:childTnLst>
                                </p:cTn>
                              </p:par>
                            </p:childTnLst>
                          </p:cTn>
                        </p:par>
                      </p:childTnLst>
                    </p:cTn>
                  </p:par>
                  <p:par>
                    <p:cTn id="24" fill="hold">
                      <p:stCondLst>
                        <p:cond delay="indefinite"/>
                      </p:stCondLst>
                      <p:childTnLst>
                        <p:par>
                          <p:cTn id="25" fill="hold">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604171">
                                            <p:txEl>
                                              <p:pRg st="1" end="1"/>
                                            </p:txEl>
                                          </p:spTgt>
                                        </p:tgtEl>
                                        <p:attrNameLst>
                                          <p:attrName>style.visibility</p:attrName>
                                        </p:attrNameLst>
                                      </p:cBhvr>
                                      <p:to>
                                        <p:strVal val="visible"/>
                                      </p:to>
                                    </p:set>
                                    <p:anim to="" calcmode="lin" valueType="num">
                                      <p:cBhvr>
                                        <p:cTn id="28" dur="1" fill="hold"/>
                                        <p:tgtEl>
                                          <p:spTgt spid="604171">
                                            <p:txEl>
                                              <p:pRg st="1" end="1"/>
                                            </p:txEl>
                                          </p:spTgt>
                                        </p:tgtEl>
                                        <p:attrNameLst>
                                          <p:attrName/>
                                        </p:attrNameLst>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4" presetClass="entr" presetSubtype="0" fill="hold" grpId="0" nodeType="clickEffect">
                                  <p:stCondLst>
                                    <p:cond delay="0"/>
                                  </p:stCondLst>
                                  <p:childTnLst>
                                    <p:set>
                                      <p:cBhvr>
                                        <p:cTn id="32" dur="1" fill="hold">
                                          <p:stCondLst>
                                            <p:cond delay="0"/>
                                          </p:stCondLst>
                                        </p:cTn>
                                        <p:tgtEl>
                                          <p:spTgt spid="604171">
                                            <p:txEl>
                                              <p:pRg st="2" end="2"/>
                                            </p:txEl>
                                          </p:spTgt>
                                        </p:tgtEl>
                                        <p:attrNameLst>
                                          <p:attrName>style.visibility</p:attrName>
                                        </p:attrNameLst>
                                      </p:cBhvr>
                                      <p:to>
                                        <p:strVal val="visible"/>
                                      </p:to>
                                    </p:set>
                                    <p:anim to="" calcmode="lin" valueType="num">
                                      <p:cBhvr>
                                        <p:cTn id="33" dur="1" fill="hold"/>
                                        <p:tgtEl>
                                          <p:spTgt spid="604171">
                                            <p:txEl>
                                              <p:pRg st="2" end="2"/>
                                            </p:txEl>
                                          </p:spTgt>
                                        </p:tgtEl>
                                        <p:attrNameLst>
                                          <p:attrName/>
                                        </p:attrNameLst>
                                      </p:cBhvr>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4" presetClass="entr" presetSubtype="0" fill="hold" grpId="0" nodeType="clickEffect">
                                  <p:stCondLst>
                                    <p:cond delay="0"/>
                                  </p:stCondLst>
                                  <p:childTnLst>
                                    <p:set>
                                      <p:cBhvr>
                                        <p:cTn id="37" dur="1" fill="hold">
                                          <p:stCondLst>
                                            <p:cond delay="0"/>
                                          </p:stCondLst>
                                        </p:cTn>
                                        <p:tgtEl>
                                          <p:spTgt spid="604171">
                                            <p:txEl>
                                              <p:pRg st="3" end="3"/>
                                            </p:txEl>
                                          </p:spTgt>
                                        </p:tgtEl>
                                        <p:attrNameLst>
                                          <p:attrName>style.visibility</p:attrName>
                                        </p:attrNameLst>
                                      </p:cBhvr>
                                      <p:to>
                                        <p:strVal val="visible"/>
                                      </p:to>
                                    </p:set>
                                    <p:anim to="" calcmode="lin" valueType="num">
                                      <p:cBhvr>
                                        <p:cTn id="38" dur="1" fill="hold"/>
                                        <p:tgtEl>
                                          <p:spTgt spid="604171">
                                            <p:txEl>
                                              <p:pRg st="3" end="3"/>
                                            </p:txEl>
                                          </p:spTgt>
                                        </p:tgtEl>
                                        <p:attrNameLst>
                                          <p:attrName/>
                                        </p:attrNameLst>
                                      </p:cBhvr>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4" presetClass="entr" presetSubtype="0" fill="hold" grpId="0" nodeType="clickEffect">
                                  <p:stCondLst>
                                    <p:cond delay="0"/>
                                  </p:stCondLst>
                                  <p:childTnLst>
                                    <p:set>
                                      <p:cBhvr>
                                        <p:cTn id="42" dur="1" fill="hold">
                                          <p:stCondLst>
                                            <p:cond delay="0"/>
                                          </p:stCondLst>
                                        </p:cTn>
                                        <p:tgtEl>
                                          <p:spTgt spid="604171">
                                            <p:txEl>
                                              <p:pRg st="4" end="4"/>
                                            </p:txEl>
                                          </p:spTgt>
                                        </p:tgtEl>
                                        <p:attrNameLst>
                                          <p:attrName>style.visibility</p:attrName>
                                        </p:attrNameLst>
                                      </p:cBhvr>
                                      <p:to>
                                        <p:strVal val="visible"/>
                                      </p:to>
                                    </p:set>
                                    <p:anim to="" calcmode="lin" valueType="num">
                                      <p:cBhvr>
                                        <p:cTn id="43" dur="1" fill="hold"/>
                                        <p:tgtEl>
                                          <p:spTgt spid="604171">
                                            <p:txEl>
                                              <p:pRg st="4" end="4"/>
                                            </p:txEl>
                                          </p:spTgt>
                                        </p:tgtEl>
                                        <p:attrNameLst>
                                          <p:attrName/>
                                        </p:attrNameLst>
                                      </p:cBhvr>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4" presetClass="entr" presetSubtype="0" fill="hold" grpId="0" nodeType="clickEffect">
                                  <p:stCondLst>
                                    <p:cond delay="0"/>
                                  </p:stCondLst>
                                  <p:childTnLst>
                                    <p:set>
                                      <p:cBhvr>
                                        <p:cTn id="47" dur="1" fill="hold">
                                          <p:stCondLst>
                                            <p:cond delay="0"/>
                                          </p:stCondLst>
                                        </p:cTn>
                                        <p:tgtEl>
                                          <p:spTgt spid="604171">
                                            <p:txEl>
                                              <p:pRg st="5" end="5"/>
                                            </p:txEl>
                                          </p:spTgt>
                                        </p:tgtEl>
                                        <p:attrNameLst>
                                          <p:attrName>style.visibility</p:attrName>
                                        </p:attrNameLst>
                                      </p:cBhvr>
                                      <p:to>
                                        <p:strVal val="visible"/>
                                      </p:to>
                                    </p:set>
                                    <p:anim to="" calcmode="lin" valueType="num">
                                      <p:cBhvr>
                                        <p:cTn id="48" dur="1" fill="hold"/>
                                        <p:tgtEl>
                                          <p:spTgt spid="604171">
                                            <p:txEl>
                                              <p:pRg st="5" end="5"/>
                                            </p:txEl>
                                          </p:spTgt>
                                        </p:tgtEl>
                                        <p:attrNameLst>
                                          <p:attrName/>
                                        </p:attrNameLst>
                                      </p:cBhvr>
                                    </p:anim>
                                  </p:childTnLst>
                                </p:cTn>
                              </p:par>
                            </p:childTnLst>
                          </p:cTn>
                        </p:par>
                      </p:childTnLst>
                    </p:cTn>
                  </p:par>
                  <p:par>
                    <p:cTn id="49" fill="hold">
                      <p:stCondLst>
                        <p:cond delay="indefinite"/>
                      </p:stCondLst>
                      <p:childTnLst>
                        <p:par>
                          <p:cTn id="50" fill="hold">
                            <p:stCondLst>
                              <p:cond delay="0"/>
                            </p:stCondLst>
                            <p:childTnLst>
                              <p:par>
                                <p:cTn id="51" presetID="24" presetClass="entr" presetSubtype="0" fill="hold" nodeType="clickEffect">
                                  <p:stCondLst>
                                    <p:cond delay="0"/>
                                  </p:stCondLst>
                                  <p:childTnLst>
                                    <p:set>
                                      <p:cBhvr>
                                        <p:cTn id="52" dur="1" fill="hold">
                                          <p:stCondLst>
                                            <p:cond delay="0"/>
                                          </p:stCondLst>
                                        </p:cTn>
                                        <p:tgtEl>
                                          <p:spTgt spid="604167">
                                            <p:txEl>
                                              <p:pRg st="0" end="0"/>
                                            </p:txEl>
                                          </p:spTgt>
                                        </p:tgtEl>
                                        <p:attrNameLst>
                                          <p:attrName>style.visibility</p:attrName>
                                        </p:attrNameLst>
                                      </p:cBhvr>
                                      <p:to>
                                        <p:strVal val="visible"/>
                                      </p:to>
                                    </p:set>
                                    <p:anim to="" calcmode="lin" valueType="num">
                                      <p:cBhvr>
                                        <p:cTn id="53" dur="1" fill="hold"/>
                                        <p:tgtEl>
                                          <p:spTgt spid="604167">
                                            <p:txEl>
                                              <p:pRg st="0" end="0"/>
                                            </p:txEl>
                                          </p:spTgt>
                                        </p:tgtEl>
                                        <p:attrNameLst>
                                          <p:attrName/>
                                        </p:attrNameLst>
                                      </p:cBhvr>
                                    </p:anim>
                                  </p:childTnLst>
                                </p:cTn>
                              </p:par>
                            </p:childTnLst>
                          </p:cTn>
                        </p:par>
                      </p:childTnLst>
                    </p:cTn>
                  </p:par>
                  <p:par>
                    <p:cTn id="54" fill="hold">
                      <p:stCondLst>
                        <p:cond delay="indefinite"/>
                      </p:stCondLst>
                      <p:childTnLst>
                        <p:par>
                          <p:cTn id="55" fill="hold">
                            <p:stCondLst>
                              <p:cond delay="0"/>
                            </p:stCondLst>
                            <p:childTnLst>
                              <p:par>
                                <p:cTn id="56" presetID="24" presetClass="entr" presetSubtype="0" fill="hold" nodeType="clickEffect">
                                  <p:stCondLst>
                                    <p:cond delay="0"/>
                                  </p:stCondLst>
                                  <p:childTnLst>
                                    <p:set>
                                      <p:cBhvr>
                                        <p:cTn id="57" dur="1" fill="hold">
                                          <p:stCondLst>
                                            <p:cond delay="0"/>
                                          </p:stCondLst>
                                        </p:cTn>
                                        <p:tgtEl>
                                          <p:spTgt spid="604167">
                                            <p:txEl>
                                              <p:pRg st="1" end="1"/>
                                            </p:txEl>
                                          </p:spTgt>
                                        </p:tgtEl>
                                        <p:attrNameLst>
                                          <p:attrName>style.visibility</p:attrName>
                                        </p:attrNameLst>
                                      </p:cBhvr>
                                      <p:to>
                                        <p:strVal val="visible"/>
                                      </p:to>
                                    </p:set>
                                    <p:anim to="" calcmode="lin" valueType="num">
                                      <p:cBhvr>
                                        <p:cTn id="58" dur="1" fill="hold"/>
                                        <p:tgtEl>
                                          <p:spTgt spid="604167">
                                            <p:txEl>
                                              <p:pRg st="1" end="1"/>
                                            </p:txEl>
                                          </p:spTgt>
                                        </p:tgtEl>
                                        <p:attrNameLst>
                                          <p:attrName/>
                                        </p:attrNameLst>
                                      </p:cBhvr>
                                    </p:anim>
                                  </p:childTnLst>
                                </p:cTn>
                              </p:par>
                            </p:childTnLst>
                          </p:cTn>
                        </p:par>
                      </p:childTnLst>
                    </p:cTn>
                  </p:par>
                  <p:par>
                    <p:cTn id="59" fill="hold">
                      <p:stCondLst>
                        <p:cond delay="indefinite"/>
                      </p:stCondLst>
                      <p:childTnLst>
                        <p:par>
                          <p:cTn id="60" fill="hold">
                            <p:stCondLst>
                              <p:cond delay="0"/>
                            </p:stCondLst>
                            <p:childTnLst>
                              <p:par>
                                <p:cTn id="61" presetID="24" presetClass="entr" presetSubtype="0" fill="hold" nodeType="clickEffect">
                                  <p:stCondLst>
                                    <p:cond delay="0"/>
                                  </p:stCondLst>
                                  <p:childTnLst>
                                    <p:set>
                                      <p:cBhvr>
                                        <p:cTn id="62" dur="1" fill="hold">
                                          <p:stCondLst>
                                            <p:cond delay="0"/>
                                          </p:stCondLst>
                                        </p:cTn>
                                        <p:tgtEl>
                                          <p:spTgt spid="604167">
                                            <p:txEl>
                                              <p:pRg st="2" end="2"/>
                                            </p:txEl>
                                          </p:spTgt>
                                        </p:tgtEl>
                                        <p:attrNameLst>
                                          <p:attrName>style.visibility</p:attrName>
                                        </p:attrNameLst>
                                      </p:cBhvr>
                                      <p:to>
                                        <p:strVal val="visible"/>
                                      </p:to>
                                    </p:set>
                                    <p:anim to="" calcmode="lin" valueType="num">
                                      <p:cBhvr>
                                        <p:cTn id="63" dur="1" fill="hold"/>
                                        <p:tgtEl>
                                          <p:spTgt spid="604167">
                                            <p:txEl>
                                              <p:pRg st="2" end="2"/>
                                            </p:txEl>
                                          </p:spTgt>
                                        </p:tgtEl>
                                        <p:attrNameLst>
                                          <p:attrName/>
                                        </p:attrNameLst>
                                      </p:cBhvr>
                                    </p:anim>
                                  </p:childTnLst>
                                </p:cTn>
                              </p:par>
                            </p:childTnLst>
                          </p:cTn>
                        </p:par>
                      </p:childTnLst>
                    </p:cTn>
                  </p:par>
                  <p:par>
                    <p:cTn id="64" fill="hold">
                      <p:stCondLst>
                        <p:cond delay="indefinite"/>
                      </p:stCondLst>
                      <p:childTnLst>
                        <p:par>
                          <p:cTn id="65" fill="hold">
                            <p:stCondLst>
                              <p:cond delay="0"/>
                            </p:stCondLst>
                            <p:childTnLst>
                              <p:par>
                                <p:cTn id="66" presetID="24" presetClass="entr" presetSubtype="0" fill="hold" nodeType="clickEffect">
                                  <p:stCondLst>
                                    <p:cond delay="0"/>
                                  </p:stCondLst>
                                  <p:childTnLst>
                                    <p:set>
                                      <p:cBhvr>
                                        <p:cTn id="67" dur="1" fill="hold">
                                          <p:stCondLst>
                                            <p:cond delay="0"/>
                                          </p:stCondLst>
                                        </p:cTn>
                                        <p:tgtEl>
                                          <p:spTgt spid="604167">
                                            <p:txEl>
                                              <p:pRg st="3" end="3"/>
                                            </p:txEl>
                                          </p:spTgt>
                                        </p:tgtEl>
                                        <p:attrNameLst>
                                          <p:attrName>style.visibility</p:attrName>
                                        </p:attrNameLst>
                                      </p:cBhvr>
                                      <p:to>
                                        <p:strVal val="visible"/>
                                      </p:to>
                                    </p:set>
                                    <p:anim to="" calcmode="lin" valueType="num">
                                      <p:cBhvr>
                                        <p:cTn id="68" dur="1" fill="hold"/>
                                        <p:tgtEl>
                                          <p:spTgt spid="604167">
                                            <p:txEl>
                                              <p:pRg st="3" end="3"/>
                                            </p:txEl>
                                          </p:spTgt>
                                        </p:tgtEl>
                                        <p:attrNameLst>
                                          <p:attrName/>
                                        </p:attrNameLst>
                                      </p:cBhvr>
                                    </p:anim>
                                  </p:childTnLst>
                                </p:cTn>
                              </p:par>
                            </p:childTnLst>
                          </p:cTn>
                        </p:par>
                      </p:childTnLst>
                    </p:cTn>
                  </p:par>
                  <p:par>
                    <p:cTn id="69" fill="hold">
                      <p:stCondLst>
                        <p:cond delay="indefinite"/>
                      </p:stCondLst>
                      <p:childTnLst>
                        <p:par>
                          <p:cTn id="70" fill="hold">
                            <p:stCondLst>
                              <p:cond delay="0"/>
                            </p:stCondLst>
                            <p:childTnLst>
                              <p:par>
                                <p:cTn id="71" presetID="24" presetClass="entr" presetSubtype="0" fill="hold" nodeType="clickEffect">
                                  <p:stCondLst>
                                    <p:cond delay="0"/>
                                  </p:stCondLst>
                                  <p:childTnLst>
                                    <p:set>
                                      <p:cBhvr>
                                        <p:cTn id="72" dur="1" fill="hold">
                                          <p:stCondLst>
                                            <p:cond delay="0"/>
                                          </p:stCondLst>
                                        </p:cTn>
                                        <p:tgtEl>
                                          <p:spTgt spid="604167">
                                            <p:txEl>
                                              <p:pRg st="4" end="4"/>
                                            </p:txEl>
                                          </p:spTgt>
                                        </p:tgtEl>
                                        <p:attrNameLst>
                                          <p:attrName>style.visibility</p:attrName>
                                        </p:attrNameLst>
                                      </p:cBhvr>
                                      <p:to>
                                        <p:strVal val="visible"/>
                                      </p:to>
                                    </p:set>
                                    <p:anim to="" calcmode="lin" valueType="num">
                                      <p:cBhvr>
                                        <p:cTn id="73" dur="1" fill="hold"/>
                                        <p:tgtEl>
                                          <p:spTgt spid="604167">
                                            <p:txEl>
                                              <p:pRg st="4" end="4"/>
                                            </p:txEl>
                                          </p:spTgt>
                                        </p:tgtEl>
                                        <p:attrNameLst>
                                          <p:attrName/>
                                        </p:attrNameLst>
                                      </p:cBhvr>
                                    </p:anim>
                                  </p:childTnLst>
                                </p:cTn>
                              </p:par>
                            </p:childTnLst>
                          </p:cTn>
                        </p:par>
                      </p:childTnLst>
                    </p:cTn>
                  </p:par>
                  <p:par>
                    <p:cTn id="74" fill="hold">
                      <p:stCondLst>
                        <p:cond delay="indefinite"/>
                      </p:stCondLst>
                      <p:childTnLst>
                        <p:par>
                          <p:cTn id="75" fill="hold">
                            <p:stCondLst>
                              <p:cond delay="0"/>
                            </p:stCondLst>
                            <p:childTnLst>
                              <p:par>
                                <p:cTn id="76" presetID="24" presetClass="entr" presetSubtype="0" fill="hold" nodeType="clickEffect">
                                  <p:stCondLst>
                                    <p:cond delay="0"/>
                                  </p:stCondLst>
                                  <p:childTnLst>
                                    <p:set>
                                      <p:cBhvr>
                                        <p:cTn id="77" dur="1" fill="hold">
                                          <p:stCondLst>
                                            <p:cond delay="0"/>
                                          </p:stCondLst>
                                        </p:cTn>
                                        <p:tgtEl>
                                          <p:spTgt spid="604167">
                                            <p:txEl>
                                              <p:pRg st="5" end="5"/>
                                            </p:txEl>
                                          </p:spTgt>
                                        </p:tgtEl>
                                        <p:attrNameLst>
                                          <p:attrName>style.visibility</p:attrName>
                                        </p:attrNameLst>
                                      </p:cBhvr>
                                      <p:to>
                                        <p:strVal val="visible"/>
                                      </p:to>
                                    </p:set>
                                    <p:anim to="" calcmode="lin" valueType="num">
                                      <p:cBhvr>
                                        <p:cTn id="78" dur="1" fill="hold"/>
                                        <p:tgtEl>
                                          <p:spTgt spid="604167">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7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5" descr="j03046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43800" y="1119188"/>
            <a:ext cx="1600200" cy="1319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6" name="Rectangle 2"/>
          <p:cNvSpPr>
            <a:spLocks noGrp="1" noChangeArrowheads="1"/>
          </p:cNvSpPr>
          <p:nvPr>
            <p:ph type="title"/>
          </p:nvPr>
        </p:nvSpPr>
        <p:spPr>
          <a:xfrm>
            <a:off x="5486400" y="277813"/>
            <a:ext cx="3581400" cy="1246187"/>
          </a:xfrm>
        </p:spPr>
        <p:txBody>
          <a:bodyPr/>
          <a:lstStyle/>
          <a:p>
            <a:pPr eaLnBrk="1" hangingPunct="1">
              <a:defRPr/>
            </a:pPr>
            <a:r>
              <a:rPr lang="ar-JO" sz="4000" dirty="0">
                <a:ea typeface="ＭＳ Ｐゴシック" charset="0"/>
                <a:cs typeface="Arial" panose="020B0604020202020204" pitchFamily="34" charset="0"/>
              </a:rPr>
              <a:t>قانونية العهد الجديد</a:t>
            </a:r>
            <a:endParaRPr lang="en-US" sz="4000" dirty="0">
              <a:ea typeface="ＭＳ Ｐゴシック" charset="0"/>
              <a:cs typeface="Arial" panose="020B0604020202020204" pitchFamily="34" charset="0"/>
            </a:endParaRPr>
          </a:p>
        </p:txBody>
      </p:sp>
      <p:sp>
        <p:nvSpPr>
          <p:cNvPr id="31747" name="Rectangle 3"/>
          <p:cNvSpPr>
            <a:spLocks noGrp="1" noChangeArrowheads="1"/>
          </p:cNvSpPr>
          <p:nvPr>
            <p:ph type="body" idx="1"/>
          </p:nvPr>
        </p:nvSpPr>
        <p:spPr>
          <a:xfrm>
            <a:off x="5562600" y="1600200"/>
            <a:ext cx="2105744" cy="5257800"/>
          </a:xfrm>
        </p:spPr>
        <p:txBody>
          <a:bodyPr/>
          <a:lstStyle/>
          <a:p>
            <a:pPr algn="r" rtl="1" eaLnBrk="1" hangingPunct="1">
              <a:defRPr/>
            </a:pPr>
            <a:r>
              <a:rPr lang="ar-JO" dirty="0">
                <a:ea typeface="ＭＳ Ｐゴシック" charset="0"/>
                <a:cs typeface="Arial" panose="020B0604020202020204" pitchFamily="34" charset="0"/>
              </a:rPr>
              <a:t>رسولية</a:t>
            </a:r>
            <a:endParaRPr lang="en-US" dirty="0">
              <a:ea typeface="ＭＳ Ｐゴシック" charset="0"/>
              <a:cs typeface="Arial" panose="020B0604020202020204" pitchFamily="34" charset="0"/>
            </a:endParaRPr>
          </a:p>
          <a:p>
            <a:pPr algn="r" rtl="1" eaLnBrk="1" hangingPunct="1">
              <a:defRPr/>
            </a:pPr>
            <a:r>
              <a:rPr lang="ar-JO" dirty="0">
                <a:ea typeface="ＭＳ Ｐゴシック" charset="0"/>
                <a:cs typeface="Arial" panose="020B0604020202020204" pitchFamily="34" charset="0"/>
              </a:rPr>
              <a:t>مقبولة</a:t>
            </a:r>
            <a:endParaRPr lang="en-US" dirty="0">
              <a:ea typeface="ＭＳ Ｐゴシック" charset="0"/>
              <a:cs typeface="Arial" panose="020B0604020202020204" pitchFamily="34" charset="0"/>
            </a:endParaRPr>
          </a:p>
        </p:txBody>
      </p:sp>
      <p:pic>
        <p:nvPicPr>
          <p:cNvPr id="230404" name="Picture 4" descr="NTcan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359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0405" name="Text Box 6"/>
          <p:cNvSpPr txBox="1">
            <a:spLocks noChangeArrowheads="1"/>
          </p:cNvSpPr>
          <p:nvPr/>
        </p:nvSpPr>
        <p:spPr bwMode="auto">
          <a:xfrm>
            <a:off x="8001000" y="60325"/>
            <a:ext cx="111601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000" b="1" dirty="0">
                <a:latin typeface="Arial" panose="020B0604020202020204" pitchFamily="34" charset="0"/>
              </a:rPr>
              <a:t>156-157</a:t>
            </a:r>
            <a:endParaRPr lang="en-US" sz="2000" b="1"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dissolve">
                                      <p:cBhvr>
                                        <p:cTn id="7" dur="500"/>
                                        <p:tgtEl>
                                          <p:spTgt spid="317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dissolve">
                                      <p:cBhvr>
                                        <p:cTn id="12" dur="500"/>
                                        <p:tgtEl>
                                          <p:spTgt spid="317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143000" y="0"/>
            <a:ext cx="7315200" cy="1066800"/>
          </a:xfrm>
        </p:spPr>
        <p:txBody>
          <a:bodyPr/>
          <a:lstStyle/>
          <a:p>
            <a:pPr eaLnBrk="1" hangingPunct="1">
              <a:defRPr/>
            </a:pPr>
            <a:r>
              <a:rPr lang="ar-JO" sz="4000" dirty="0">
                <a:ea typeface="ＭＳ Ｐゴシック" charset="0"/>
                <a:cs typeface="Arial" panose="020B0604020202020204" pitchFamily="34" charset="0"/>
              </a:rPr>
              <a:t>قطع صغيرة مبكرة جداً</a:t>
            </a:r>
            <a:endParaRPr lang="en-US" sz="4000" dirty="0">
              <a:ea typeface="ＭＳ Ｐゴシック" charset="0"/>
              <a:cs typeface="Arial" panose="020B0604020202020204" pitchFamily="34" charset="0"/>
            </a:endParaRPr>
          </a:p>
        </p:txBody>
      </p:sp>
      <p:sp>
        <p:nvSpPr>
          <p:cNvPr id="31747" name="Rectangle 3"/>
          <p:cNvSpPr>
            <a:spLocks noGrp="1" noChangeArrowheads="1"/>
          </p:cNvSpPr>
          <p:nvPr>
            <p:ph type="body" idx="1"/>
          </p:nvPr>
        </p:nvSpPr>
        <p:spPr>
          <a:xfrm>
            <a:off x="4953000" y="5257800"/>
            <a:ext cx="4191000" cy="1371600"/>
          </a:xfrm>
        </p:spPr>
        <p:txBody>
          <a:bodyPr/>
          <a:lstStyle/>
          <a:p>
            <a:pPr algn="r" rtl="1" eaLnBrk="1" hangingPunct="1">
              <a:defRPr/>
            </a:pPr>
            <a:r>
              <a:rPr lang="ar-JO" sz="2400" dirty="0">
                <a:ea typeface="ＭＳ Ｐゴシック" charset="0"/>
                <a:cs typeface="Arial" panose="020B0604020202020204" pitchFamily="34" charset="0"/>
              </a:rPr>
              <a:t>قطعة يوحنا ريلاندز من إنجيل يوحنا 18: 31-33، 37-38</a:t>
            </a:r>
            <a:endParaRPr lang="en-US" sz="2400" dirty="0">
              <a:ea typeface="ＭＳ Ｐゴシック" charset="0"/>
              <a:cs typeface="Arial" panose="020B0604020202020204" pitchFamily="34" charset="0"/>
            </a:endParaRPr>
          </a:p>
          <a:p>
            <a:pPr algn="r" rtl="1" eaLnBrk="1" hangingPunct="1">
              <a:defRPr/>
            </a:pPr>
            <a:r>
              <a:rPr lang="ar-JO" sz="2400" dirty="0">
                <a:ea typeface="ＭＳ Ｐゴシック" charset="0"/>
                <a:cs typeface="Arial" panose="020B0604020202020204" pitchFamily="34" charset="0"/>
              </a:rPr>
              <a:t>125 م</a:t>
            </a:r>
            <a:endParaRPr lang="en-US" sz="2400" dirty="0">
              <a:ea typeface="ＭＳ Ｐゴシック" charset="0"/>
              <a:cs typeface="Arial" panose="020B0604020202020204" pitchFamily="34" charset="0"/>
            </a:endParaRPr>
          </a:p>
        </p:txBody>
      </p:sp>
      <p:sp>
        <p:nvSpPr>
          <p:cNvPr id="232451" name="Text Box 6"/>
          <p:cNvSpPr txBox="1">
            <a:spLocks noChangeArrowheads="1"/>
          </p:cNvSpPr>
          <p:nvPr/>
        </p:nvSpPr>
        <p:spPr bwMode="auto">
          <a:xfrm>
            <a:off x="8001000" y="60325"/>
            <a:ext cx="112562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000" b="1" dirty="0">
                <a:latin typeface="Arial" panose="020B0604020202020204" pitchFamily="34" charset="0"/>
                <a:cs typeface="Arial" panose="020B0604020202020204" pitchFamily="34" charset="0"/>
              </a:rPr>
              <a:t>156-157</a:t>
            </a:r>
            <a:endParaRPr lang="en-US" sz="2000" b="1" dirty="0">
              <a:latin typeface="Arial" panose="020B0604020202020204" pitchFamily="34" charset="0"/>
              <a:cs typeface="Arial" panose="020B0604020202020204" pitchFamily="34" charset="0"/>
            </a:endParaRPr>
          </a:p>
        </p:txBody>
      </p:sp>
      <p:pic>
        <p:nvPicPr>
          <p:cNvPr id="232452" name="Picture 6" descr="P52_vers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34000" y="914400"/>
            <a:ext cx="2665413"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2453" name="Picture 7" descr="Magdalene Fragment of Mat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1000" y="1219200"/>
            <a:ext cx="3886200" cy="255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3"/>
          <p:cNvSpPr txBox="1">
            <a:spLocks noChangeArrowheads="1"/>
          </p:cNvSpPr>
          <p:nvPr/>
        </p:nvSpPr>
        <p:spPr bwMode="auto">
          <a:xfrm>
            <a:off x="304800" y="5257800"/>
            <a:ext cx="4191000" cy="1371600"/>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spcBef>
                <a:spcPct val="20000"/>
              </a:spcBef>
              <a:buClr>
                <a:schemeClr val="hlink"/>
              </a:buClr>
              <a:buSzPct val="90000"/>
              <a:buFont typeface="Wingdings" charset="0"/>
              <a:buBlip>
                <a:blip r:embed="rId5"/>
              </a:buBlip>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قطعة من متى في مجدل</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spcBef>
                <a:spcPct val="20000"/>
              </a:spcBef>
              <a:buClr>
                <a:schemeClr val="hlink"/>
              </a:buClr>
              <a:buSzPct val="90000"/>
              <a:buFont typeface="Wingdings" charset="0"/>
              <a:buBlip>
                <a:blip r:embed="rId5"/>
              </a:buBlip>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50-200 م</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dissolve">
                                      <p:cBhvr>
                                        <p:cTn id="7" dur="500"/>
                                        <p:tgtEl>
                                          <p:spTgt spid="3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dissolve">
                                      <p:cBhvr>
                                        <p:cTn id="12" dur="500"/>
                                        <p:tgtEl>
                                          <p:spTgt spid="317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dissolv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dissolve">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572756" y="-30639"/>
            <a:ext cx="9716756" cy="722789"/>
          </a:xfrm>
          <a:solidFill>
            <a:srgbClr val="1E1135"/>
          </a:solidFill>
        </p:spPr>
        <p:txBody>
          <a:bodyPr/>
          <a:lstStyle/>
          <a:p>
            <a:pPr eaLnBrk="1" hangingPunct="1">
              <a:defRPr/>
            </a:pPr>
            <a:r>
              <a:rPr lang="ar-JO" sz="3600" dirty="0">
                <a:ea typeface="ＭＳ Ｐゴシック" charset="0"/>
                <a:cs typeface="Arial" panose="020B0604020202020204" pitchFamily="34" charset="0"/>
              </a:rPr>
              <a:t>لماذا لا توجدوثائق العهد الجديد الأصلية؟</a:t>
            </a:r>
            <a:endParaRPr lang="en-US" sz="3600" dirty="0">
              <a:ea typeface="ＭＳ Ｐゴシック" charset="0"/>
              <a:cs typeface="Arial" panose="020B0604020202020204" pitchFamily="34" charset="0"/>
            </a:endParaRPr>
          </a:p>
        </p:txBody>
      </p:sp>
      <p:sp>
        <p:nvSpPr>
          <p:cNvPr id="31747" name="Rectangle 3"/>
          <p:cNvSpPr>
            <a:spLocks noGrp="1" noChangeArrowheads="1"/>
          </p:cNvSpPr>
          <p:nvPr>
            <p:ph type="body" idx="1"/>
          </p:nvPr>
        </p:nvSpPr>
        <p:spPr>
          <a:xfrm>
            <a:off x="4363722" y="5381234"/>
            <a:ext cx="4745353" cy="1432316"/>
          </a:xfrm>
        </p:spPr>
        <p:txBody>
          <a:bodyPr/>
          <a:lstStyle/>
          <a:p>
            <a:pPr algn="r" rtl="1" eaLnBrk="1" hangingPunct="1">
              <a:defRPr/>
            </a:pPr>
            <a:r>
              <a:rPr lang="ar-JO" sz="2400" dirty="0">
                <a:ea typeface="ＭＳ Ｐゴシック" charset="0"/>
                <a:cs typeface="Arial" panose="020B0604020202020204" pitchFamily="34" charset="0"/>
              </a:rPr>
              <a:t>نقش الإعلان بواسطة الطابع وليم ج. ستون</a:t>
            </a:r>
          </a:p>
          <a:p>
            <a:pPr algn="r" rtl="1" eaLnBrk="1" hangingPunct="1">
              <a:defRPr/>
            </a:pPr>
            <a:r>
              <a:rPr lang="ar-JO" sz="2400" dirty="0">
                <a:ea typeface="ＭＳ Ｐゴシック" charset="0"/>
                <a:cs typeface="Arial" panose="020B0604020202020204" pitchFamily="34" charset="0"/>
              </a:rPr>
              <a:t>1823 م</a:t>
            </a:r>
            <a:endParaRPr lang="en-US" sz="2400" dirty="0">
              <a:ea typeface="ＭＳ Ｐゴシック" charset="0"/>
              <a:cs typeface="Arial" panose="020B0604020202020204" pitchFamily="34" charset="0"/>
            </a:endParaRPr>
          </a:p>
        </p:txBody>
      </p:sp>
      <p:pic>
        <p:nvPicPr>
          <p:cNvPr id="2" name="Picture 1" descr="Declaration_Pg1of1_AC.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564" y="560681"/>
            <a:ext cx="4036839" cy="4824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3"/>
          <p:cNvSpPr txBox="1">
            <a:spLocks noChangeArrowheads="1"/>
          </p:cNvSpPr>
          <p:nvPr/>
        </p:nvSpPr>
        <p:spPr bwMode="auto">
          <a:xfrm>
            <a:off x="42287" y="5381234"/>
            <a:ext cx="4453513" cy="1432316"/>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spcBef>
                <a:spcPct val="20000"/>
              </a:spcBef>
              <a:buClr>
                <a:schemeClr val="hlink"/>
              </a:buClr>
              <a:buSzPct val="90000"/>
              <a:buFont typeface="Wingdings" charset="0"/>
              <a:buBlip>
                <a:blip r:embed="rId4"/>
              </a:buBlip>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إعلان الاستقلال الأصلي</a:t>
            </a:r>
          </a:p>
          <a:p>
            <a:pPr algn="r" rtl="1" eaLnBrk="1" hangingPunct="1">
              <a:spcBef>
                <a:spcPct val="20000"/>
              </a:spcBef>
              <a:buClr>
                <a:schemeClr val="hlink"/>
              </a:buClr>
              <a:buSzPct val="90000"/>
              <a:buFont typeface="Wingdings" charset="0"/>
              <a:buBlip>
                <a:blip r:embed="rId4"/>
              </a:buBlip>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1776 م</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3" name="Picture 2" descr="Declaration_Engrav_Pg1of1_AC.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88843" y="560893"/>
            <a:ext cx="4131308" cy="481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Declaration Signers Close Up.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rot="-666450">
            <a:off x="906076" y="283141"/>
            <a:ext cx="7372933" cy="4907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1747">
                                            <p:txEl>
                                              <p:pRg st="0" end="0"/>
                                            </p:txEl>
                                          </p:spTgt>
                                        </p:tgtEl>
                                        <p:attrNameLst>
                                          <p:attrName>style.visibility</p:attrName>
                                        </p:attrNameLst>
                                      </p:cBhvr>
                                      <p:to>
                                        <p:strVal val="visible"/>
                                      </p:to>
                                    </p:set>
                                    <p:animEffect transition="in" filter="dissolve">
                                      <p:cBhvr>
                                        <p:cTn id="13" dur="500"/>
                                        <p:tgtEl>
                                          <p:spTgt spid="3174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1747">
                                            <p:txEl>
                                              <p:pRg st="1" end="1"/>
                                            </p:txEl>
                                          </p:spTgt>
                                        </p:tgtEl>
                                        <p:attrNameLst>
                                          <p:attrName>style.visibility</p:attrName>
                                        </p:attrNameLst>
                                      </p:cBhvr>
                                      <p:to>
                                        <p:strVal val="visible"/>
                                      </p:to>
                                    </p:set>
                                    <p:animEffect transition="in" filter="dissolve">
                                      <p:cBhvr>
                                        <p:cTn id="18" dur="500"/>
                                        <p:tgtEl>
                                          <p:spTgt spid="31747">
                                            <p:txEl>
                                              <p:pRg st="1" end="1"/>
                                            </p:txEl>
                                          </p:spTgt>
                                        </p:tgtEl>
                                      </p:cBhvr>
                                    </p:animEffec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5" descr="j03046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43800" y="1119188"/>
            <a:ext cx="1600200" cy="1319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6" name="Rectangle 2"/>
          <p:cNvSpPr>
            <a:spLocks noGrp="1" noChangeArrowheads="1"/>
          </p:cNvSpPr>
          <p:nvPr>
            <p:ph type="title"/>
          </p:nvPr>
        </p:nvSpPr>
        <p:spPr>
          <a:xfrm>
            <a:off x="5486400" y="277813"/>
            <a:ext cx="3581400" cy="1246187"/>
          </a:xfrm>
        </p:spPr>
        <p:txBody>
          <a:bodyPr/>
          <a:lstStyle/>
          <a:p>
            <a:pPr eaLnBrk="1" hangingPunct="1">
              <a:defRPr/>
            </a:pPr>
            <a:r>
              <a:rPr lang="ar-JO" sz="4000" dirty="0">
                <a:ea typeface="ＭＳ Ｐゴシック" charset="0"/>
                <a:cs typeface="Arial" panose="020B0604020202020204" pitchFamily="34" charset="0"/>
              </a:rPr>
              <a:t>قانونية العهد الجديد</a:t>
            </a:r>
            <a:endParaRPr lang="en-US" sz="4000" dirty="0">
              <a:ea typeface="ＭＳ Ｐゴシック" charset="0"/>
              <a:cs typeface="Arial" panose="020B0604020202020204" pitchFamily="34" charset="0"/>
            </a:endParaRPr>
          </a:p>
        </p:txBody>
      </p:sp>
      <p:sp>
        <p:nvSpPr>
          <p:cNvPr id="31747" name="Rectangle 3"/>
          <p:cNvSpPr>
            <a:spLocks noGrp="1" noChangeArrowheads="1"/>
          </p:cNvSpPr>
          <p:nvPr>
            <p:ph type="body" idx="1"/>
          </p:nvPr>
        </p:nvSpPr>
        <p:spPr>
          <a:xfrm>
            <a:off x="5562600" y="1600200"/>
            <a:ext cx="2105744" cy="5257800"/>
          </a:xfrm>
        </p:spPr>
        <p:txBody>
          <a:bodyPr/>
          <a:lstStyle/>
          <a:p>
            <a:pPr algn="r" rtl="1" eaLnBrk="1" hangingPunct="1">
              <a:defRPr/>
            </a:pPr>
            <a:r>
              <a:rPr lang="ar-JO" dirty="0">
                <a:ea typeface="ＭＳ Ｐゴシック" charset="0"/>
                <a:cs typeface="Arial" panose="020B0604020202020204" pitchFamily="34" charset="0"/>
              </a:rPr>
              <a:t>رسولية</a:t>
            </a:r>
            <a:endParaRPr lang="en-US" dirty="0">
              <a:ea typeface="ＭＳ Ｐゴシック" charset="0"/>
              <a:cs typeface="Arial" panose="020B0604020202020204" pitchFamily="34" charset="0"/>
            </a:endParaRPr>
          </a:p>
          <a:p>
            <a:pPr algn="r" rtl="1" eaLnBrk="1" hangingPunct="1">
              <a:defRPr/>
            </a:pPr>
            <a:r>
              <a:rPr lang="ar-JO" dirty="0">
                <a:ea typeface="ＭＳ Ｐゴシック" charset="0"/>
                <a:cs typeface="Arial" panose="020B0604020202020204" pitchFamily="34" charset="0"/>
              </a:rPr>
              <a:t>مقبولة</a:t>
            </a:r>
            <a:endParaRPr lang="en-US" dirty="0">
              <a:ea typeface="ＭＳ Ｐゴシック" charset="0"/>
              <a:cs typeface="Arial" panose="020B0604020202020204" pitchFamily="34" charset="0"/>
            </a:endParaRPr>
          </a:p>
        </p:txBody>
      </p:sp>
      <p:pic>
        <p:nvPicPr>
          <p:cNvPr id="230404" name="Picture 4" descr="NTcan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359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0405" name="Text Box 6"/>
          <p:cNvSpPr txBox="1">
            <a:spLocks noChangeArrowheads="1"/>
          </p:cNvSpPr>
          <p:nvPr/>
        </p:nvSpPr>
        <p:spPr bwMode="auto">
          <a:xfrm>
            <a:off x="8001000" y="60325"/>
            <a:ext cx="111601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156-157</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6601169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dissolve">
                                      <p:cBhvr>
                                        <p:cTn id="7" dur="500"/>
                                        <p:tgtEl>
                                          <p:spTgt spid="317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dissolve">
                                      <p:cBhvr>
                                        <p:cTn id="12" dur="500"/>
                                        <p:tgtEl>
                                          <p:spTgt spid="317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1555497" name="Oval 41"/>
          <p:cNvSpPr>
            <a:spLocks noChangeArrowheads="1"/>
          </p:cNvSpPr>
          <p:nvPr/>
        </p:nvSpPr>
        <p:spPr bwMode="auto">
          <a:xfrm>
            <a:off x="390683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55514" name="Oval 58"/>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55532" name="Text Box 76"/>
          <p:cNvSpPr txBox="1">
            <a:spLocks noChangeArrowheads="1"/>
          </p:cNvSpPr>
          <p:nvPr/>
        </p:nvSpPr>
        <p:spPr bwMode="auto">
          <a:xfrm>
            <a:off x="6858000" y="2971800"/>
            <a:ext cx="2172390" cy="830997"/>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قيصرية</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كتب لوقا 57-59 م</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55533" name="Text Box 77"/>
          <p:cNvSpPr txBox="1">
            <a:spLocks noChangeArrowheads="1"/>
          </p:cNvSpPr>
          <p:nvPr/>
        </p:nvSpPr>
        <p:spPr bwMode="auto">
          <a:xfrm>
            <a:off x="626971" y="609600"/>
            <a:ext cx="3587842" cy="830997"/>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مكدونية</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كتب بولس 1 تيموقاوس في 62 م</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55536" name="Text Box 80"/>
          <p:cNvSpPr txBox="1">
            <a:spLocks noChangeArrowheads="1"/>
          </p:cNvSpPr>
          <p:nvPr/>
        </p:nvSpPr>
        <p:spPr bwMode="auto">
          <a:xfrm>
            <a:off x="4495800" y="4724400"/>
            <a:ext cx="4495800" cy="1200329"/>
          </a:xfrm>
          <a:prstGeom prst="rect">
            <a:avLst/>
          </a:prstGeom>
          <a:solidFill>
            <a:schemeClr val="hlink"/>
          </a:solidFill>
          <a:ln w="9525">
            <a:noFill/>
            <a:miter lim="800000"/>
            <a:headEnd/>
            <a:tailEnd/>
          </a:ln>
          <a:effectLst>
            <a:outerShdw blurRad="63500" dist="107763" dir="18900000" algn="ctr" rotWithShape="0">
              <a:schemeClr val="bg2">
                <a:alpha val="74998"/>
              </a:scheme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وأقيموا في ذلك البيت آكلين وشاربين مما عندهم لأن </a:t>
            </a:r>
            <a:r>
              <a:rPr kumimoji="0" lang="ar-JO" sz="240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الفاعل مستحق أجرته          </a:t>
            </a: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(لو 10: 7)</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55537" name="Text Box 81"/>
          <p:cNvSpPr txBox="1">
            <a:spLocks noChangeArrowheads="1"/>
          </p:cNvSpPr>
          <p:nvPr/>
        </p:nvSpPr>
        <p:spPr bwMode="auto">
          <a:xfrm>
            <a:off x="4495800" y="136525"/>
            <a:ext cx="4495800" cy="830997"/>
          </a:xfrm>
          <a:prstGeom prst="rect">
            <a:avLst/>
          </a:prstGeom>
          <a:solidFill>
            <a:schemeClr val="hlink"/>
          </a:solid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لأن الكتاب يقول لا تكم ثوراً دارساً و</a:t>
            </a:r>
            <a:r>
              <a:rPr kumimoji="0" lang="ar-JO" sz="240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الفاعل مستحق أجرته</a:t>
            </a: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(1 تي 5: 18)</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88104" name="Oval 83"/>
          <p:cNvSpPr>
            <a:spLocks noChangeArrowheads="1"/>
          </p:cNvSpPr>
          <p:nvPr/>
        </p:nvSpPr>
        <p:spPr bwMode="auto">
          <a:xfrm>
            <a:off x="533400" y="2895600"/>
            <a:ext cx="457200" cy="381000"/>
          </a:xfrm>
          <a:prstGeom prst="ellipse">
            <a:avLst/>
          </a:prstGeom>
          <a:solidFill>
            <a:srgbClr val="3A77D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55531" name="Rectangle 75"/>
          <p:cNvSpPr>
            <a:spLocks noGrp="1" noChangeArrowheads="1"/>
          </p:cNvSpPr>
          <p:nvPr>
            <p:ph type="title" idx="4294967295"/>
          </p:nvPr>
        </p:nvSpPr>
        <p:spPr>
          <a:xfrm>
            <a:off x="152400" y="2590800"/>
            <a:ext cx="4191000" cy="2474996"/>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lgn="ctr">
              <a:spcBef>
                <a:spcPct val="50000"/>
              </a:spcBef>
              <a:defRPr/>
            </a:pPr>
            <a:r>
              <a:rPr lang="ar-JO" sz="3900" b="1" dirty="0">
                <a:solidFill>
                  <a:srgbClr val="FFEA18"/>
                </a:solidFill>
                <a:latin typeface="Arial" panose="020B0604020202020204" pitchFamily="34" charset="0"/>
                <a:ea typeface="ＭＳ Ｐゴシック" charset="-128"/>
                <a:cs typeface="Arial" panose="020B0604020202020204" pitchFamily="34" charset="0"/>
              </a:rPr>
              <a:t>اعتبر بولس </a:t>
            </a:r>
            <a:br>
              <a:rPr lang="ar-JO" sz="3900" b="1" dirty="0">
                <a:solidFill>
                  <a:srgbClr val="FFEA18"/>
                </a:solidFill>
                <a:latin typeface="Arial" panose="020B0604020202020204" pitchFamily="34" charset="0"/>
                <a:ea typeface="ＭＳ Ｐゴシック" charset="-128"/>
                <a:cs typeface="Arial" panose="020B0604020202020204" pitchFamily="34" charset="0"/>
              </a:rPr>
            </a:br>
            <a:r>
              <a:rPr lang="ar-JO" sz="3900" b="1" dirty="0">
                <a:solidFill>
                  <a:srgbClr val="FFEA18"/>
                </a:solidFill>
                <a:latin typeface="Arial" panose="020B0604020202020204" pitchFamily="34" charset="0"/>
                <a:ea typeface="ＭＳ Ｐゴシック" charset="-128"/>
                <a:cs typeface="Arial" panose="020B0604020202020204" pitchFamily="34" charset="0"/>
              </a:rPr>
              <a:t>إنجيل لوقا </a:t>
            </a:r>
            <a:br>
              <a:rPr lang="ar-JO" sz="3900" b="1" dirty="0">
                <a:solidFill>
                  <a:srgbClr val="FFEA18"/>
                </a:solidFill>
                <a:latin typeface="Arial" panose="020B0604020202020204" pitchFamily="34" charset="0"/>
                <a:ea typeface="ＭＳ Ｐゴシック" charset="-128"/>
                <a:cs typeface="Arial" panose="020B0604020202020204" pitchFamily="34" charset="0"/>
              </a:rPr>
            </a:br>
            <a:r>
              <a:rPr lang="ar-JO" sz="3900" b="1" dirty="0">
                <a:solidFill>
                  <a:srgbClr val="FFEA18"/>
                </a:solidFill>
                <a:latin typeface="Arial" panose="020B0604020202020204" pitchFamily="34" charset="0"/>
                <a:ea typeface="ＭＳ Ｐゴシック" charset="-128"/>
                <a:cs typeface="Arial" panose="020B0604020202020204" pitchFamily="34" charset="0"/>
              </a:rPr>
              <a:t>موحى به </a:t>
            </a:r>
            <a:br>
              <a:rPr lang="ar-JO" sz="3900" b="1" dirty="0">
                <a:solidFill>
                  <a:srgbClr val="FFEA18"/>
                </a:solidFill>
                <a:latin typeface="Arial" panose="020B0604020202020204" pitchFamily="34" charset="0"/>
                <a:ea typeface="ＭＳ Ｐゴシック" charset="-128"/>
                <a:cs typeface="Arial" panose="020B0604020202020204" pitchFamily="34" charset="0"/>
              </a:rPr>
            </a:br>
            <a:r>
              <a:rPr lang="ar-JO" sz="3900" b="1" dirty="0">
                <a:solidFill>
                  <a:srgbClr val="FFEA18"/>
                </a:solidFill>
                <a:latin typeface="Arial" panose="020B0604020202020204" pitchFamily="34" charset="0"/>
                <a:ea typeface="ＭＳ Ｐゴシック" charset="-128"/>
                <a:cs typeface="Arial" panose="020B0604020202020204" pitchFamily="34" charset="0"/>
              </a:rPr>
              <a:t>خلال 5 سنوات</a:t>
            </a:r>
            <a:endParaRPr lang="en-US" sz="3900" b="1" dirty="0">
              <a:solidFill>
                <a:srgbClr val="FFEA18"/>
              </a:solidFill>
              <a:latin typeface="Arial" panose="020B0604020202020204" pitchFamily="34" charset="0"/>
              <a:ea typeface="ＭＳ Ｐゴシック" charset="-128"/>
              <a:cs typeface="Arial" panose="020B0604020202020204" pitchFamily="34"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555497"/>
                                        </p:tgtEl>
                                        <p:attrNameLst>
                                          <p:attrName>style.visibility</p:attrName>
                                        </p:attrNameLst>
                                      </p:cBhvr>
                                      <p:to>
                                        <p:strVal val="visible"/>
                                      </p:to>
                                    </p:set>
                                    <p:anim calcmode="lin" valueType="num">
                                      <p:cBhvr>
                                        <p:cTn id="7" dur="500" fill="hold"/>
                                        <p:tgtEl>
                                          <p:spTgt spid="1555497"/>
                                        </p:tgtEl>
                                        <p:attrNameLst>
                                          <p:attrName>ppt_w</p:attrName>
                                        </p:attrNameLst>
                                      </p:cBhvr>
                                      <p:tavLst>
                                        <p:tav tm="0">
                                          <p:val>
                                            <p:strVal val="(6*min(max(#ppt_w*#ppt_h,.3),1)-7.4)/-.7*#ppt_w"/>
                                          </p:val>
                                        </p:tav>
                                        <p:tav tm="100000">
                                          <p:val>
                                            <p:strVal val="#ppt_w"/>
                                          </p:val>
                                        </p:tav>
                                      </p:tavLst>
                                    </p:anim>
                                    <p:anim calcmode="lin" valueType="num">
                                      <p:cBhvr>
                                        <p:cTn id="8" dur="500" fill="hold"/>
                                        <p:tgtEl>
                                          <p:spTgt spid="1555497"/>
                                        </p:tgtEl>
                                        <p:attrNameLst>
                                          <p:attrName>ppt_h</p:attrName>
                                        </p:attrNameLst>
                                      </p:cBhvr>
                                      <p:tavLst>
                                        <p:tav tm="0">
                                          <p:val>
                                            <p:strVal val="(6*min(max(#ppt_w*#ppt_h,.3),1)-7.4)/-.7*#ppt_h"/>
                                          </p:val>
                                        </p:tav>
                                        <p:tav tm="100000">
                                          <p:val>
                                            <p:strVal val="#ppt_h"/>
                                          </p:val>
                                        </p:tav>
                                      </p:tavLst>
                                    </p:anim>
                                    <p:anim calcmode="lin" valueType="num">
                                      <p:cBhvr>
                                        <p:cTn id="9" dur="500" fill="hold"/>
                                        <p:tgtEl>
                                          <p:spTgt spid="1555497"/>
                                        </p:tgtEl>
                                        <p:attrNameLst>
                                          <p:attrName>ppt_x</p:attrName>
                                        </p:attrNameLst>
                                      </p:cBhvr>
                                      <p:tavLst>
                                        <p:tav tm="0">
                                          <p:val>
                                            <p:fltVal val="0.5"/>
                                          </p:val>
                                        </p:tav>
                                        <p:tav tm="100000">
                                          <p:val>
                                            <p:strVal val="#ppt_x"/>
                                          </p:val>
                                        </p:tav>
                                      </p:tavLst>
                                    </p:anim>
                                    <p:anim calcmode="lin" valueType="num">
                                      <p:cBhvr>
                                        <p:cTn id="10" dur="500" fill="hold"/>
                                        <p:tgtEl>
                                          <p:spTgt spid="1555497"/>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55553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55537"/>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36" fill="hold" grpId="0" nodeType="clickEffect">
                                  <p:stCondLst>
                                    <p:cond delay="0"/>
                                  </p:stCondLst>
                                  <p:childTnLst>
                                    <p:set>
                                      <p:cBhvr>
                                        <p:cTn id="21" dur="1" fill="hold">
                                          <p:stCondLst>
                                            <p:cond delay="0"/>
                                          </p:stCondLst>
                                        </p:cTn>
                                        <p:tgtEl>
                                          <p:spTgt spid="1555514"/>
                                        </p:tgtEl>
                                        <p:attrNameLst>
                                          <p:attrName>style.visibility</p:attrName>
                                        </p:attrNameLst>
                                      </p:cBhvr>
                                      <p:to>
                                        <p:strVal val="visible"/>
                                      </p:to>
                                    </p:set>
                                    <p:anim calcmode="lin" valueType="num">
                                      <p:cBhvr>
                                        <p:cTn id="22" dur="500" fill="hold"/>
                                        <p:tgtEl>
                                          <p:spTgt spid="1555514"/>
                                        </p:tgtEl>
                                        <p:attrNameLst>
                                          <p:attrName>ppt_w</p:attrName>
                                        </p:attrNameLst>
                                      </p:cBhvr>
                                      <p:tavLst>
                                        <p:tav tm="0">
                                          <p:val>
                                            <p:strVal val="(6*min(max(#ppt_w*#ppt_h,.3),1)-7.4)/-.7*#ppt_w"/>
                                          </p:val>
                                        </p:tav>
                                        <p:tav tm="100000">
                                          <p:val>
                                            <p:strVal val="#ppt_w"/>
                                          </p:val>
                                        </p:tav>
                                      </p:tavLst>
                                    </p:anim>
                                    <p:anim calcmode="lin" valueType="num">
                                      <p:cBhvr>
                                        <p:cTn id="23" dur="500" fill="hold"/>
                                        <p:tgtEl>
                                          <p:spTgt spid="1555514"/>
                                        </p:tgtEl>
                                        <p:attrNameLst>
                                          <p:attrName>ppt_h</p:attrName>
                                        </p:attrNameLst>
                                      </p:cBhvr>
                                      <p:tavLst>
                                        <p:tav tm="0">
                                          <p:val>
                                            <p:strVal val="(6*min(max(#ppt_w*#ppt_h,.3),1)-7.4)/-.7*#ppt_h"/>
                                          </p:val>
                                        </p:tav>
                                        <p:tav tm="100000">
                                          <p:val>
                                            <p:strVal val="#ppt_h"/>
                                          </p:val>
                                        </p:tav>
                                      </p:tavLst>
                                    </p:anim>
                                    <p:anim calcmode="lin" valueType="num">
                                      <p:cBhvr>
                                        <p:cTn id="24" dur="500" fill="hold"/>
                                        <p:tgtEl>
                                          <p:spTgt spid="1555514"/>
                                        </p:tgtEl>
                                        <p:attrNameLst>
                                          <p:attrName>ppt_x</p:attrName>
                                        </p:attrNameLst>
                                      </p:cBhvr>
                                      <p:tavLst>
                                        <p:tav tm="0">
                                          <p:val>
                                            <p:fltVal val="0.5"/>
                                          </p:val>
                                        </p:tav>
                                        <p:tav tm="100000">
                                          <p:val>
                                            <p:strVal val="#ppt_x"/>
                                          </p:val>
                                        </p:tav>
                                      </p:tavLst>
                                    </p:anim>
                                    <p:anim calcmode="lin" valueType="num">
                                      <p:cBhvr>
                                        <p:cTn id="25" dur="500" fill="hold"/>
                                        <p:tgtEl>
                                          <p:spTgt spid="1555514"/>
                                        </p:tgtEl>
                                        <p:attrNameLst>
                                          <p:attrName>ppt_y</p:attrName>
                                        </p:attrNameLst>
                                      </p:cBhvr>
                                      <p:tavLst>
                                        <p:tav tm="0">
                                          <p:val>
                                            <p:strVal val="1+(6*min(max(#ppt_w*#ppt_h,.3),1)-7.4)/-.7*#ppt_h/2"/>
                                          </p:val>
                                        </p:tav>
                                        <p:tav tm="100000">
                                          <p:val>
                                            <p:strVal val="#ppt_y"/>
                                          </p:val>
                                        </p:tav>
                                      </p:tavLst>
                                    </p:anim>
                                  </p:childTnLst>
                                </p:cTn>
                              </p:par>
                              <p:par>
                                <p:cTn id="26" presetID="1" presetClass="entr" presetSubtype="0" fill="hold" grpId="0" nodeType="withEffect">
                                  <p:stCondLst>
                                    <p:cond delay="0"/>
                                  </p:stCondLst>
                                  <p:childTnLst>
                                    <p:set>
                                      <p:cBhvr>
                                        <p:cTn id="27" dur="1" fill="hold">
                                          <p:stCondLst>
                                            <p:cond delay="0"/>
                                          </p:stCondLst>
                                        </p:cTn>
                                        <p:tgtEl>
                                          <p:spTgt spid="1555532"/>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55536"/>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555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497" grpId="0" animBg="1"/>
      <p:bldP spid="1555514" grpId="0" animBg="1"/>
      <p:bldP spid="1555532" grpId="0"/>
      <p:bldP spid="1555533" grpId="0"/>
      <p:bldP spid="1555536" grpId="0" animBg="1"/>
      <p:bldP spid="1555537" grpId="0" animBg="1"/>
      <p:bldP spid="155553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1557508" name="Oval 4"/>
          <p:cNvSpPr>
            <a:spLocks noChangeArrowheads="1"/>
          </p:cNvSpPr>
          <p:nvPr/>
        </p:nvSpPr>
        <p:spPr bwMode="auto">
          <a:xfrm>
            <a:off x="7467600" y="2286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57510" name="Text Box 6"/>
          <p:cNvSpPr txBox="1">
            <a:spLocks noChangeArrowheads="1"/>
          </p:cNvSpPr>
          <p:nvPr/>
        </p:nvSpPr>
        <p:spPr bwMode="auto">
          <a:xfrm>
            <a:off x="5665788" y="228600"/>
            <a:ext cx="3478212" cy="8302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كتبت رسائل بولس</a:t>
            </a:r>
            <a:endPar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49-62 م</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57511" name="Text Box 7"/>
          <p:cNvSpPr txBox="1">
            <a:spLocks noChangeArrowheads="1"/>
          </p:cNvSpPr>
          <p:nvPr/>
        </p:nvSpPr>
        <p:spPr bwMode="auto">
          <a:xfrm>
            <a:off x="609600" y="685800"/>
            <a:ext cx="2202847" cy="1200329"/>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بطرس </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كتب رسالتين</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64 م</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57514" name="Oval 10"/>
          <p:cNvSpPr>
            <a:spLocks noChangeArrowheads="1"/>
          </p:cNvSpPr>
          <p:nvPr/>
        </p:nvSpPr>
        <p:spPr bwMode="auto">
          <a:xfrm>
            <a:off x="4114800" y="18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57515" name="Oval 11"/>
          <p:cNvSpPr>
            <a:spLocks noChangeArrowheads="1"/>
          </p:cNvSpPr>
          <p:nvPr/>
        </p:nvSpPr>
        <p:spPr bwMode="auto">
          <a:xfrm>
            <a:off x="5334000" y="1676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57516" name="Oval 12"/>
          <p:cNvSpPr>
            <a:spLocks noChangeArrowheads="1"/>
          </p:cNvSpPr>
          <p:nvPr/>
        </p:nvSpPr>
        <p:spPr bwMode="auto">
          <a:xfrm>
            <a:off x="6019800" y="1600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57517" name="Oval 13"/>
          <p:cNvSpPr>
            <a:spLocks noChangeArrowheads="1"/>
          </p:cNvSpPr>
          <p:nvPr/>
        </p:nvSpPr>
        <p:spPr bwMode="auto">
          <a:xfrm>
            <a:off x="4454525" y="533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57518" name="Oval 14"/>
          <p:cNvSpPr>
            <a:spLocks noChangeArrowheads="1"/>
          </p:cNvSpPr>
          <p:nvPr/>
        </p:nvSpPr>
        <p:spPr bwMode="auto">
          <a:xfrm>
            <a:off x="3886200" y="762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57519" name="Oval 15"/>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57520" name="Oval 16"/>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57509" name="Rectangle 5"/>
          <p:cNvSpPr>
            <a:spLocks noGrp="1" noChangeArrowheads="1"/>
          </p:cNvSpPr>
          <p:nvPr>
            <p:ph type="title" idx="4294967295"/>
          </p:nvPr>
        </p:nvSpPr>
        <p:spPr>
          <a:xfrm>
            <a:off x="5638800" y="3124200"/>
            <a:ext cx="3276600" cy="1874832"/>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lgn="ctr">
              <a:spcBef>
                <a:spcPct val="50000"/>
              </a:spcBef>
              <a:defRPr/>
            </a:pPr>
            <a:r>
              <a:rPr lang="ar-JO" sz="3900" dirty="0">
                <a:solidFill>
                  <a:srgbClr val="FFEA18"/>
                </a:solidFill>
                <a:ea typeface="+mj-ea"/>
              </a:rPr>
              <a:t>دعا بطرس أيضاً رسائل بولس بالكتب المقدسة</a:t>
            </a:r>
            <a:endParaRPr lang="en-US" sz="3900" dirty="0">
              <a:solidFill>
                <a:srgbClr val="FFEA18"/>
              </a:solidFill>
              <a:ea typeface="+mj-ea"/>
            </a:endParaRPr>
          </a:p>
        </p:txBody>
      </p:sp>
      <p:sp>
        <p:nvSpPr>
          <p:cNvPr id="395277" name="Oval 17"/>
          <p:cNvSpPr>
            <a:spLocks noChangeArrowheads="1"/>
          </p:cNvSpPr>
          <p:nvPr/>
        </p:nvSpPr>
        <p:spPr bwMode="auto">
          <a:xfrm>
            <a:off x="533400" y="2895600"/>
            <a:ext cx="457200" cy="381000"/>
          </a:xfrm>
          <a:prstGeom prst="ellipse">
            <a:avLst/>
          </a:prstGeom>
          <a:solidFill>
            <a:srgbClr val="3A77D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57513" name="Text Box 9"/>
          <p:cNvSpPr txBox="1">
            <a:spLocks noChangeArrowheads="1"/>
          </p:cNvSpPr>
          <p:nvPr/>
        </p:nvSpPr>
        <p:spPr bwMode="auto">
          <a:xfrm>
            <a:off x="152400" y="2286000"/>
            <a:ext cx="5410200" cy="2308324"/>
          </a:xfrm>
          <a:prstGeom prst="rect">
            <a:avLst/>
          </a:prstGeom>
          <a:solidFill>
            <a:srgbClr val="380000"/>
          </a:solid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a:defRPr/>
            </a:pPr>
            <a:r>
              <a:rPr lang="ar-JO" altLang="ja-JP"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وَاحْسِبُوا أَنَاةَ رَبِّنَا خَلاَصًا، كَمَا </a:t>
            </a:r>
            <a:r>
              <a:rPr lang="ar-JO" altLang="ja-JP"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كَتَبَ إِلَيْكُمْ أَخُونَا الْحَبِيبُ بُولُس</a:t>
            </a:r>
            <a:r>
              <a:rPr lang="ar-JO" altLang="ja-JP"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أَيْضًا بِحَسَبِ الْحِكْمَةِ الْمُعْطَاةِ لَهُ، كَمَا فِي الرَّسَائِلِ كُلِّهَا أَيْضًا، مُتَكَلِّمًا فِيهَا عَنْ هذِهِ الأُمُورِ، الَّتِي فِيهَا أَشْيَاءُ عَسِرَةُ الْفَهْمِ، يُحَرِّفُهَا غَيْرُ الْعُلَمَاءِ وَغَيْرُ الثَّابِتِينَ، </a:t>
            </a:r>
            <a:r>
              <a:rPr lang="ar-JO" altLang="ja-JP"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كَبَاقِي الْكُتُبِ أَيْضًا، </a:t>
            </a:r>
            <a:r>
              <a:rPr lang="ar-JO" altLang="ja-JP"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لِهَلاَكِ أَنْفُسِهِمْ.</a:t>
            </a:r>
            <a:endParaRPr lang="en-US" altLang="ja-JP"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lang="ar-JO" altLang="ja-JP" b="1" noProof="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 بط 3: 15-16</a:t>
            </a:r>
            <a:r>
              <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7510"/>
                                        </p:tgtEl>
                                        <p:attrNameLst>
                                          <p:attrName>style.visibility</p:attrName>
                                        </p:attrNameLst>
                                      </p:cBhvr>
                                      <p:to>
                                        <p:strVal val="visible"/>
                                      </p:to>
                                    </p:set>
                                  </p:childTnLst>
                                </p:cTn>
                              </p:par>
                            </p:childTnLst>
                          </p:cTn>
                        </p:par>
                        <p:par>
                          <p:cTn id="7" fill="hold" nodeType="afterGroup">
                            <p:stCondLst>
                              <p:cond delay="0"/>
                            </p:stCondLst>
                            <p:childTnLst>
                              <p:par>
                                <p:cTn id="8" presetID="23" presetClass="entr" presetSubtype="36" fill="hold" grpId="0" nodeType="afterEffect">
                                  <p:stCondLst>
                                    <p:cond delay="100"/>
                                  </p:stCondLst>
                                  <p:childTnLst>
                                    <p:set>
                                      <p:cBhvr>
                                        <p:cTn id="9" dur="1" fill="hold">
                                          <p:stCondLst>
                                            <p:cond delay="0"/>
                                          </p:stCondLst>
                                        </p:cTn>
                                        <p:tgtEl>
                                          <p:spTgt spid="1557508"/>
                                        </p:tgtEl>
                                        <p:attrNameLst>
                                          <p:attrName>style.visibility</p:attrName>
                                        </p:attrNameLst>
                                      </p:cBhvr>
                                      <p:to>
                                        <p:strVal val="visible"/>
                                      </p:to>
                                    </p:set>
                                    <p:anim calcmode="lin" valueType="num">
                                      <p:cBhvr>
                                        <p:cTn id="10" dur="500" fill="hold"/>
                                        <p:tgtEl>
                                          <p:spTgt spid="1557508"/>
                                        </p:tgtEl>
                                        <p:attrNameLst>
                                          <p:attrName>ppt_w</p:attrName>
                                        </p:attrNameLst>
                                      </p:cBhvr>
                                      <p:tavLst>
                                        <p:tav tm="0">
                                          <p:val>
                                            <p:strVal val="(6*min(max(#ppt_w*#ppt_h,.3),1)-7.4)/-.7*#ppt_w"/>
                                          </p:val>
                                        </p:tav>
                                        <p:tav tm="100000">
                                          <p:val>
                                            <p:strVal val="#ppt_w"/>
                                          </p:val>
                                        </p:tav>
                                      </p:tavLst>
                                    </p:anim>
                                    <p:anim calcmode="lin" valueType="num">
                                      <p:cBhvr>
                                        <p:cTn id="11" dur="500" fill="hold"/>
                                        <p:tgtEl>
                                          <p:spTgt spid="1557508"/>
                                        </p:tgtEl>
                                        <p:attrNameLst>
                                          <p:attrName>ppt_h</p:attrName>
                                        </p:attrNameLst>
                                      </p:cBhvr>
                                      <p:tavLst>
                                        <p:tav tm="0">
                                          <p:val>
                                            <p:strVal val="(6*min(max(#ppt_w*#ppt_h,.3),1)-7.4)/-.7*#ppt_h"/>
                                          </p:val>
                                        </p:tav>
                                        <p:tav tm="100000">
                                          <p:val>
                                            <p:strVal val="#ppt_h"/>
                                          </p:val>
                                        </p:tav>
                                      </p:tavLst>
                                    </p:anim>
                                    <p:anim calcmode="lin" valueType="num">
                                      <p:cBhvr>
                                        <p:cTn id="12" dur="500" fill="hold"/>
                                        <p:tgtEl>
                                          <p:spTgt spid="1557508"/>
                                        </p:tgtEl>
                                        <p:attrNameLst>
                                          <p:attrName>ppt_x</p:attrName>
                                        </p:attrNameLst>
                                      </p:cBhvr>
                                      <p:tavLst>
                                        <p:tav tm="0">
                                          <p:val>
                                            <p:fltVal val="0.5"/>
                                          </p:val>
                                        </p:tav>
                                        <p:tav tm="100000">
                                          <p:val>
                                            <p:strVal val="#ppt_x"/>
                                          </p:val>
                                        </p:tav>
                                      </p:tavLst>
                                    </p:anim>
                                    <p:anim calcmode="lin" valueType="num">
                                      <p:cBhvr>
                                        <p:cTn id="13" dur="500" fill="hold"/>
                                        <p:tgtEl>
                                          <p:spTgt spid="1557508"/>
                                        </p:tgtEl>
                                        <p:attrNameLst>
                                          <p:attrName>ppt_y</p:attrName>
                                        </p:attrNameLst>
                                      </p:cBhvr>
                                      <p:tavLst>
                                        <p:tav tm="0">
                                          <p:val>
                                            <p:strVal val="1+(6*min(max(#ppt_w*#ppt_h,.3),1)-7.4)/-.7*#ppt_h/2"/>
                                          </p:val>
                                        </p:tav>
                                        <p:tav tm="100000">
                                          <p:val>
                                            <p:strVal val="#ppt_y"/>
                                          </p:val>
                                        </p:tav>
                                      </p:tavLst>
                                    </p:anim>
                                  </p:childTnLst>
                                </p:cTn>
                              </p:par>
                            </p:childTnLst>
                          </p:cTn>
                        </p:par>
                        <p:par>
                          <p:cTn id="14" fill="hold" nodeType="afterGroup">
                            <p:stCondLst>
                              <p:cond delay="600"/>
                            </p:stCondLst>
                            <p:childTnLst>
                              <p:par>
                                <p:cTn id="15" presetID="23" presetClass="entr" presetSubtype="36" fill="hold" grpId="0" nodeType="afterEffect">
                                  <p:stCondLst>
                                    <p:cond delay="100"/>
                                  </p:stCondLst>
                                  <p:childTnLst>
                                    <p:set>
                                      <p:cBhvr>
                                        <p:cTn id="16" dur="1" fill="hold">
                                          <p:stCondLst>
                                            <p:cond delay="0"/>
                                          </p:stCondLst>
                                        </p:cTn>
                                        <p:tgtEl>
                                          <p:spTgt spid="1557514"/>
                                        </p:tgtEl>
                                        <p:attrNameLst>
                                          <p:attrName>style.visibility</p:attrName>
                                        </p:attrNameLst>
                                      </p:cBhvr>
                                      <p:to>
                                        <p:strVal val="visible"/>
                                      </p:to>
                                    </p:set>
                                    <p:anim calcmode="lin" valueType="num">
                                      <p:cBhvr>
                                        <p:cTn id="17" dur="500" fill="hold"/>
                                        <p:tgtEl>
                                          <p:spTgt spid="1557514"/>
                                        </p:tgtEl>
                                        <p:attrNameLst>
                                          <p:attrName>ppt_w</p:attrName>
                                        </p:attrNameLst>
                                      </p:cBhvr>
                                      <p:tavLst>
                                        <p:tav tm="0">
                                          <p:val>
                                            <p:strVal val="(6*min(max(#ppt_w*#ppt_h,.3),1)-7.4)/-.7*#ppt_w"/>
                                          </p:val>
                                        </p:tav>
                                        <p:tav tm="100000">
                                          <p:val>
                                            <p:strVal val="#ppt_w"/>
                                          </p:val>
                                        </p:tav>
                                      </p:tavLst>
                                    </p:anim>
                                    <p:anim calcmode="lin" valueType="num">
                                      <p:cBhvr>
                                        <p:cTn id="18" dur="500" fill="hold"/>
                                        <p:tgtEl>
                                          <p:spTgt spid="1557514"/>
                                        </p:tgtEl>
                                        <p:attrNameLst>
                                          <p:attrName>ppt_h</p:attrName>
                                        </p:attrNameLst>
                                      </p:cBhvr>
                                      <p:tavLst>
                                        <p:tav tm="0">
                                          <p:val>
                                            <p:strVal val="(6*min(max(#ppt_w*#ppt_h,.3),1)-7.4)/-.7*#ppt_h"/>
                                          </p:val>
                                        </p:tav>
                                        <p:tav tm="100000">
                                          <p:val>
                                            <p:strVal val="#ppt_h"/>
                                          </p:val>
                                        </p:tav>
                                      </p:tavLst>
                                    </p:anim>
                                    <p:anim calcmode="lin" valueType="num">
                                      <p:cBhvr>
                                        <p:cTn id="19" dur="500" fill="hold"/>
                                        <p:tgtEl>
                                          <p:spTgt spid="1557514"/>
                                        </p:tgtEl>
                                        <p:attrNameLst>
                                          <p:attrName>ppt_x</p:attrName>
                                        </p:attrNameLst>
                                      </p:cBhvr>
                                      <p:tavLst>
                                        <p:tav tm="0">
                                          <p:val>
                                            <p:fltVal val="0.5"/>
                                          </p:val>
                                        </p:tav>
                                        <p:tav tm="100000">
                                          <p:val>
                                            <p:strVal val="#ppt_x"/>
                                          </p:val>
                                        </p:tav>
                                      </p:tavLst>
                                    </p:anim>
                                    <p:anim calcmode="lin" valueType="num">
                                      <p:cBhvr>
                                        <p:cTn id="20" dur="500" fill="hold"/>
                                        <p:tgtEl>
                                          <p:spTgt spid="1557514"/>
                                        </p:tgtEl>
                                        <p:attrNameLst>
                                          <p:attrName>ppt_y</p:attrName>
                                        </p:attrNameLst>
                                      </p:cBhvr>
                                      <p:tavLst>
                                        <p:tav tm="0">
                                          <p:val>
                                            <p:strVal val="1+(6*min(max(#ppt_w*#ppt_h,.3),1)-7.4)/-.7*#ppt_h/2"/>
                                          </p:val>
                                        </p:tav>
                                        <p:tav tm="100000">
                                          <p:val>
                                            <p:strVal val="#ppt_y"/>
                                          </p:val>
                                        </p:tav>
                                      </p:tavLst>
                                    </p:anim>
                                  </p:childTnLst>
                                </p:cTn>
                              </p:par>
                            </p:childTnLst>
                          </p:cTn>
                        </p:par>
                        <p:par>
                          <p:cTn id="21" fill="hold" nodeType="afterGroup">
                            <p:stCondLst>
                              <p:cond delay="1200"/>
                            </p:stCondLst>
                            <p:childTnLst>
                              <p:par>
                                <p:cTn id="22" presetID="23" presetClass="entr" presetSubtype="36" fill="hold" grpId="0" nodeType="afterEffect">
                                  <p:stCondLst>
                                    <p:cond delay="100"/>
                                  </p:stCondLst>
                                  <p:childTnLst>
                                    <p:set>
                                      <p:cBhvr>
                                        <p:cTn id="23" dur="1" fill="hold">
                                          <p:stCondLst>
                                            <p:cond delay="0"/>
                                          </p:stCondLst>
                                        </p:cTn>
                                        <p:tgtEl>
                                          <p:spTgt spid="1557515"/>
                                        </p:tgtEl>
                                        <p:attrNameLst>
                                          <p:attrName>style.visibility</p:attrName>
                                        </p:attrNameLst>
                                      </p:cBhvr>
                                      <p:to>
                                        <p:strVal val="visible"/>
                                      </p:to>
                                    </p:set>
                                    <p:anim calcmode="lin" valueType="num">
                                      <p:cBhvr>
                                        <p:cTn id="24" dur="500" fill="hold"/>
                                        <p:tgtEl>
                                          <p:spTgt spid="1557515"/>
                                        </p:tgtEl>
                                        <p:attrNameLst>
                                          <p:attrName>ppt_w</p:attrName>
                                        </p:attrNameLst>
                                      </p:cBhvr>
                                      <p:tavLst>
                                        <p:tav tm="0">
                                          <p:val>
                                            <p:strVal val="(6*min(max(#ppt_w*#ppt_h,.3),1)-7.4)/-.7*#ppt_w"/>
                                          </p:val>
                                        </p:tav>
                                        <p:tav tm="100000">
                                          <p:val>
                                            <p:strVal val="#ppt_w"/>
                                          </p:val>
                                        </p:tav>
                                      </p:tavLst>
                                    </p:anim>
                                    <p:anim calcmode="lin" valueType="num">
                                      <p:cBhvr>
                                        <p:cTn id="25" dur="500" fill="hold"/>
                                        <p:tgtEl>
                                          <p:spTgt spid="1557515"/>
                                        </p:tgtEl>
                                        <p:attrNameLst>
                                          <p:attrName>ppt_h</p:attrName>
                                        </p:attrNameLst>
                                      </p:cBhvr>
                                      <p:tavLst>
                                        <p:tav tm="0">
                                          <p:val>
                                            <p:strVal val="(6*min(max(#ppt_w*#ppt_h,.3),1)-7.4)/-.7*#ppt_h"/>
                                          </p:val>
                                        </p:tav>
                                        <p:tav tm="100000">
                                          <p:val>
                                            <p:strVal val="#ppt_h"/>
                                          </p:val>
                                        </p:tav>
                                      </p:tavLst>
                                    </p:anim>
                                    <p:anim calcmode="lin" valueType="num">
                                      <p:cBhvr>
                                        <p:cTn id="26" dur="500" fill="hold"/>
                                        <p:tgtEl>
                                          <p:spTgt spid="1557515"/>
                                        </p:tgtEl>
                                        <p:attrNameLst>
                                          <p:attrName>ppt_x</p:attrName>
                                        </p:attrNameLst>
                                      </p:cBhvr>
                                      <p:tavLst>
                                        <p:tav tm="0">
                                          <p:val>
                                            <p:fltVal val="0.5"/>
                                          </p:val>
                                        </p:tav>
                                        <p:tav tm="100000">
                                          <p:val>
                                            <p:strVal val="#ppt_x"/>
                                          </p:val>
                                        </p:tav>
                                      </p:tavLst>
                                    </p:anim>
                                    <p:anim calcmode="lin" valueType="num">
                                      <p:cBhvr>
                                        <p:cTn id="27" dur="500" fill="hold"/>
                                        <p:tgtEl>
                                          <p:spTgt spid="1557515"/>
                                        </p:tgtEl>
                                        <p:attrNameLst>
                                          <p:attrName>ppt_y</p:attrName>
                                        </p:attrNameLst>
                                      </p:cBhvr>
                                      <p:tavLst>
                                        <p:tav tm="0">
                                          <p:val>
                                            <p:strVal val="1+(6*min(max(#ppt_w*#ppt_h,.3),1)-7.4)/-.7*#ppt_h/2"/>
                                          </p:val>
                                        </p:tav>
                                        <p:tav tm="100000">
                                          <p:val>
                                            <p:strVal val="#ppt_y"/>
                                          </p:val>
                                        </p:tav>
                                      </p:tavLst>
                                    </p:anim>
                                  </p:childTnLst>
                                </p:cTn>
                              </p:par>
                            </p:childTnLst>
                          </p:cTn>
                        </p:par>
                        <p:par>
                          <p:cTn id="28" fill="hold" nodeType="afterGroup">
                            <p:stCondLst>
                              <p:cond delay="1800"/>
                            </p:stCondLst>
                            <p:childTnLst>
                              <p:par>
                                <p:cTn id="29" presetID="23" presetClass="entr" presetSubtype="36" fill="hold" grpId="0" nodeType="afterEffect">
                                  <p:stCondLst>
                                    <p:cond delay="100"/>
                                  </p:stCondLst>
                                  <p:childTnLst>
                                    <p:set>
                                      <p:cBhvr>
                                        <p:cTn id="30" dur="1" fill="hold">
                                          <p:stCondLst>
                                            <p:cond delay="0"/>
                                          </p:stCondLst>
                                        </p:cTn>
                                        <p:tgtEl>
                                          <p:spTgt spid="1557516"/>
                                        </p:tgtEl>
                                        <p:attrNameLst>
                                          <p:attrName>style.visibility</p:attrName>
                                        </p:attrNameLst>
                                      </p:cBhvr>
                                      <p:to>
                                        <p:strVal val="visible"/>
                                      </p:to>
                                    </p:set>
                                    <p:anim calcmode="lin" valueType="num">
                                      <p:cBhvr>
                                        <p:cTn id="31" dur="500" fill="hold"/>
                                        <p:tgtEl>
                                          <p:spTgt spid="1557516"/>
                                        </p:tgtEl>
                                        <p:attrNameLst>
                                          <p:attrName>ppt_w</p:attrName>
                                        </p:attrNameLst>
                                      </p:cBhvr>
                                      <p:tavLst>
                                        <p:tav tm="0">
                                          <p:val>
                                            <p:strVal val="(6*min(max(#ppt_w*#ppt_h,.3),1)-7.4)/-.7*#ppt_w"/>
                                          </p:val>
                                        </p:tav>
                                        <p:tav tm="100000">
                                          <p:val>
                                            <p:strVal val="#ppt_w"/>
                                          </p:val>
                                        </p:tav>
                                      </p:tavLst>
                                    </p:anim>
                                    <p:anim calcmode="lin" valueType="num">
                                      <p:cBhvr>
                                        <p:cTn id="32" dur="500" fill="hold"/>
                                        <p:tgtEl>
                                          <p:spTgt spid="1557516"/>
                                        </p:tgtEl>
                                        <p:attrNameLst>
                                          <p:attrName>ppt_h</p:attrName>
                                        </p:attrNameLst>
                                      </p:cBhvr>
                                      <p:tavLst>
                                        <p:tav tm="0">
                                          <p:val>
                                            <p:strVal val="(6*min(max(#ppt_w*#ppt_h,.3),1)-7.4)/-.7*#ppt_h"/>
                                          </p:val>
                                        </p:tav>
                                        <p:tav tm="100000">
                                          <p:val>
                                            <p:strVal val="#ppt_h"/>
                                          </p:val>
                                        </p:tav>
                                      </p:tavLst>
                                    </p:anim>
                                    <p:anim calcmode="lin" valueType="num">
                                      <p:cBhvr>
                                        <p:cTn id="33" dur="500" fill="hold"/>
                                        <p:tgtEl>
                                          <p:spTgt spid="1557516"/>
                                        </p:tgtEl>
                                        <p:attrNameLst>
                                          <p:attrName>ppt_x</p:attrName>
                                        </p:attrNameLst>
                                      </p:cBhvr>
                                      <p:tavLst>
                                        <p:tav tm="0">
                                          <p:val>
                                            <p:fltVal val="0.5"/>
                                          </p:val>
                                        </p:tav>
                                        <p:tav tm="100000">
                                          <p:val>
                                            <p:strVal val="#ppt_x"/>
                                          </p:val>
                                        </p:tav>
                                      </p:tavLst>
                                    </p:anim>
                                    <p:anim calcmode="lin" valueType="num">
                                      <p:cBhvr>
                                        <p:cTn id="34" dur="500" fill="hold"/>
                                        <p:tgtEl>
                                          <p:spTgt spid="1557516"/>
                                        </p:tgtEl>
                                        <p:attrNameLst>
                                          <p:attrName>ppt_y</p:attrName>
                                        </p:attrNameLst>
                                      </p:cBhvr>
                                      <p:tavLst>
                                        <p:tav tm="0">
                                          <p:val>
                                            <p:strVal val="1+(6*min(max(#ppt_w*#ppt_h,.3),1)-7.4)/-.7*#ppt_h/2"/>
                                          </p:val>
                                        </p:tav>
                                        <p:tav tm="100000">
                                          <p:val>
                                            <p:strVal val="#ppt_y"/>
                                          </p:val>
                                        </p:tav>
                                      </p:tavLst>
                                    </p:anim>
                                  </p:childTnLst>
                                </p:cTn>
                              </p:par>
                            </p:childTnLst>
                          </p:cTn>
                        </p:par>
                        <p:par>
                          <p:cTn id="35" fill="hold" nodeType="afterGroup">
                            <p:stCondLst>
                              <p:cond delay="2400"/>
                            </p:stCondLst>
                            <p:childTnLst>
                              <p:par>
                                <p:cTn id="36" presetID="23" presetClass="entr" presetSubtype="36" fill="hold" grpId="0" nodeType="afterEffect">
                                  <p:stCondLst>
                                    <p:cond delay="100"/>
                                  </p:stCondLst>
                                  <p:childTnLst>
                                    <p:set>
                                      <p:cBhvr>
                                        <p:cTn id="37" dur="1" fill="hold">
                                          <p:stCondLst>
                                            <p:cond delay="0"/>
                                          </p:stCondLst>
                                        </p:cTn>
                                        <p:tgtEl>
                                          <p:spTgt spid="1557517"/>
                                        </p:tgtEl>
                                        <p:attrNameLst>
                                          <p:attrName>style.visibility</p:attrName>
                                        </p:attrNameLst>
                                      </p:cBhvr>
                                      <p:to>
                                        <p:strVal val="visible"/>
                                      </p:to>
                                    </p:set>
                                    <p:anim calcmode="lin" valueType="num">
                                      <p:cBhvr>
                                        <p:cTn id="38" dur="500" fill="hold"/>
                                        <p:tgtEl>
                                          <p:spTgt spid="1557517"/>
                                        </p:tgtEl>
                                        <p:attrNameLst>
                                          <p:attrName>ppt_w</p:attrName>
                                        </p:attrNameLst>
                                      </p:cBhvr>
                                      <p:tavLst>
                                        <p:tav tm="0">
                                          <p:val>
                                            <p:strVal val="(6*min(max(#ppt_w*#ppt_h,.3),1)-7.4)/-.7*#ppt_w"/>
                                          </p:val>
                                        </p:tav>
                                        <p:tav tm="100000">
                                          <p:val>
                                            <p:strVal val="#ppt_w"/>
                                          </p:val>
                                        </p:tav>
                                      </p:tavLst>
                                    </p:anim>
                                    <p:anim calcmode="lin" valueType="num">
                                      <p:cBhvr>
                                        <p:cTn id="39" dur="500" fill="hold"/>
                                        <p:tgtEl>
                                          <p:spTgt spid="1557517"/>
                                        </p:tgtEl>
                                        <p:attrNameLst>
                                          <p:attrName>ppt_h</p:attrName>
                                        </p:attrNameLst>
                                      </p:cBhvr>
                                      <p:tavLst>
                                        <p:tav tm="0">
                                          <p:val>
                                            <p:strVal val="(6*min(max(#ppt_w*#ppt_h,.3),1)-7.4)/-.7*#ppt_h"/>
                                          </p:val>
                                        </p:tav>
                                        <p:tav tm="100000">
                                          <p:val>
                                            <p:strVal val="#ppt_h"/>
                                          </p:val>
                                        </p:tav>
                                      </p:tavLst>
                                    </p:anim>
                                    <p:anim calcmode="lin" valueType="num">
                                      <p:cBhvr>
                                        <p:cTn id="40" dur="500" fill="hold"/>
                                        <p:tgtEl>
                                          <p:spTgt spid="1557517"/>
                                        </p:tgtEl>
                                        <p:attrNameLst>
                                          <p:attrName>ppt_x</p:attrName>
                                        </p:attrNameLst>
                                      </p:cBhvr>
                                      <p:tavLst>
                                        <p:tav tm="0">
                                          <p:val>
                                            <p:fltVal val="0.5"/>
                                          </p:val>
                                        </p:tav>
                                        <p:tav tm="100000">
                                          <p:val>
                                            <p:strVal val="#ppt_x"/>
                                          </p:val>
                                        </p:tav>
                                      </p:tavLst>
                                    </p:anim>
                                    <p:anim calcmode="lin" valueType="num">
                                      <p:cBhvr>
                                        <p:cTn id="41" dur="500" fill="hold"/>
                                        <p:tgtEl>
                                          <p:spTgt spid="1557517"/>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3000"/>
                            </p:stCondLst>
                            <p:childTnLst>
                              <p:par>
                                <p:cTn id="43" presetID="23" presetClass="entr" presetSubtype="36" fill="hold" grpId="0" nodeType="afterEffect">
                                  <p:stCondLst>
                                    <p:cond delay="100"/>
                                  </p:stCondLst>
                                  <p:childTnLst>
                                    <p:set>
                                      <p:cBhvr>
                                        <p:cTn id="44" dur="1" fill="hold">
                                          <p:stCondLst>
                                            <p:cond delay="0"/>
                                          </p:stCondLst>
                                        </p:cTn>
                                        <p:tgtEl>
                                          <p:spTgt spid="1557518"/>
                                        </p:tgtEl>
                                        <p:attrNameLst>
                                          <p:attrName>style.visibility</p:attrName>
                                        </p:attrNameLst>
                                      </p:cBhvr>
                                      <p:to>
                                        <p:strVal val="visible"/>
                                      </p:to>
                                    </p:set>
                                    <p:anim calcmode="lin" valueType="num">
                                      <p:cBhvr>
                                        <p:cTn id="45" dur="500" fill="hold"/>
                                        <p:tgtEl>
                                          <p:spTgt spid="1557518"/>
                                        </p:tgtEl>
                                        <p:attrNameLst>
                                          <p:attrName>ppt_w</p:attrName>
                                        </p:attrNameLst>
                                      </p:cBhvr>
                                      <p:tavLst>
                                        <p:tav tm="0">
                                          <p:val>
                                            <p:strVal val="(6*min(max(#ppt_w*#ppt_h,.3),1)-7.4)/-.7*#ppt_w"/>
                                          </p:val>
                                        </p:tav>
                                        <p:tav tm="100000">
                                          <p:val>
                                            <p:strVal val="#ppt_w"/>
                                          </p:val>
                                        </p:tav>
                                      </p:tavLst>
                                    </p:anim>
                                    <p:anim calcmode="lin" valueType="num">
                                      <p:cBhvr>
                                        <p:cTn id="46" dur="500" fill="hold"/>
                                        <p:tgtEl>
                                          <p:spTgt spid="1557518"/>
                                        </p:tgtEl>
                                        <p:attrNameLst>
                                          <p:attrName>ppt_h</p:attrName>
                                        </p:attrNameLst>
                                      </p:cBhvr>
                                      <p:tavLst>
                                        <p:tav tm="0">
                                          <p:val>
                                            <p:strVal val="(6*min(max(#ppt_w*#ppt_h,.3),1)-7.4)/-.7*#ppt_h"/>
                                          </p:val>
                                        </p:tav>
                                        <p:tav tm="100000">
                                          <p:val>
                                            <p:strVal val="#ppt_h"/>
                                          </p:val>
                                        </p:tav>
                                      </p:tavLst>
                                    </p:anim>
                                    <p:anim calcmode="lin" valueType="num">
                                      <p:cBhvr>
                                        <p:cTn id="47" dur="500" fill="hold"/>
                                        <p:tgtEl>
                                          <p:spTgt spid="1557518"/>
                                        </p:tgtEl>
                                        <p:attrNameLst>
                                          <p:attrName>ppt_x</p:attrName>
                                        </p:attrNameLst>
                                      </p:cBhvr>
                                      <p:tavLst>
                                        <p:tav tm="0">
                                          <p:val>
                                            <p:fltVal val="0.5"/>
                                          </p:val>
                                        </p:tav>
                                        <p:tav tm="100000">
                                          <p:val>
                                            <p:strVal val="#ppt_x"/>
                                          </p:val>
                                        </p:tav>
                                      </p:tavLst>
                                    </p:anim>
                                    <p:anim calcmode="lin" valueType="num">
                                      <p:cBhvr>
                                        <p:cTn id="48" dur="500" fill="hold"/>
                                        <p:tgtEl>
                                          <p:spTgt spid="1557518"/>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3600"/>
                            </p:stCondLst>
                            <p:childTnLst>
                              <p:par>
                                <p:cTn id="50" presetID="23" presetClass="entr" presetSubtype="36" fill="hold" grpId="0" nodeType="afterEffect">
                                  <p:stCondLst>
                                    <p:cond delay="100"/>
                                  </p:stCondLst>
                                  <p:childTnLst>
                                    <p:set>
                                      <p:cBhvr>
                                        <p:cTn id="51" dur="1" fill="hold">
                                          <p:stCondLst>
                                            <p:cond delay="0"/>
                                          </p:stCondLst>
                                        </p:cTn>
                                        <p:tgtEl>
                                          <p:spTgt spid="1557519"/>
                                        </p:tgtEl>
                                        <p:attrNameLst>
                                          <p:attrName>style.visibility</p:attrName>
                                        </p:attrNameLst>
                                      </p:cBhvr>
                                      <p:to>
                                        <p:strVal val="visible"/>
                                      </p:to>
                                    </p:set>
                                    <p:anim calcmode="lin" valueType="num">
                                      <p:cBhvr>
                                        <p:cTn id="52" dur="500" fill="hold"/>
                                        <p:tgtEl>
                                          <p:spTgt spid="1557519"/>
                                        </p:tgtEl>
                                        <p:attrNameLst>
                                          <p:attrName>ppt_w</p:attrName>
                                        </p:attrNameLst>
                                      </p:cBhvr>
                                      <p:tavLst>
                                        <p:tav tm="0">
                                          <p:val>
                                            <p:strVal val="(6*min(max(#ppt_w*#ppt_h,.3),1)-7.4)/-.7*#ppt_w"/>
                                          </p:val>
                                        </p:tav>
                                        <p:tav tm="100000">
                                          <p:val>
                                            <p:strVal val="#ppt_w"/>
                                          </p:val>
                                        </p:tav>
                                      </p:tavLst>
                                    </p:anim>
                                    <p:anim calcmode="lin" valueType="num">
                                      <p:cBhvr>
                                        <p:cTn id="53" dur="500" fill="hold"/>
                                        <p:tgtEl>
                                          <p:spTgt spid="1557519"/>
                                        </p:tgtEl>
                                        <p:attrNameLst>
                                          <p:attrName>ppt_h</p:attrName>
                                        </p:attrNameLst>
                                      </p:cBhvr>
                                      <p:tavLst>
                                        <p:tav tm="0">
                                          <p:val>
                                            <p:strVal val="(6*min(max(#ppt_w*#ppt_h,.3),1)-7.4)/-.7*#ppt_h"/>
                                          </p:val>
                                        </p:tav>
                                        <p:tav tm="100000">
                                          <p:val>
                                            <p:strVal val="#ppt_h"/>
                                          </p:val>
                                        </p:tav>
                                      </p:tavLst>
                                    </p:anim>
                                    <p:anim calcmode="lin" valueType="num">
                                      <p:cBhvr>
                                        <p:cTn id="54" dur="500" fill="hold"/>
                                        <p:tgtEl>
                                          <p:spTgt spid="1557519"/>
                                        </p:tgtEl>
                                        <p:attrNameLst>
                                          <p:attrName>ppt_x</p:attrName>
                                        </p:attrNameLst>
                                      </p:cBhvr>
                                      <p:tavLst>
                                        <p:tav tm="0">
                                          <p:val>
                                            <p:fltVal val="0.5"/>
                                          </p:val>
                                        </p:tav>
                                        <p:tav tm="100000">
                                          <p:val>
                                            <p:strVal val="#ppt_x"/>
                                          </p:val>
                                        </p:tav>
                                      </p:tavLst>
                                    </p:anim>
                                    <p:anim calcmode="lin" valueType="num">
                                      <p:cBhvr>
                                        <p:cTn id="55" dur="500" fill="hold"/>
                                        <p:tgtEl>
                                          <p:spTgt spid="1557519"/>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4200"/>
                            </p:stCondLst>
                            <p:childTnLst>
                              <p:par>
                                <p:cTn id="57" presetID="23" presetClass="entr" presetSubtype="36" fill="hold" grpId="0" nodeType="afterEffect">
                                  <p:stCondLst>
                                    <p:cond delay="100"/>
                                  </p:stCondLst>
                                  <p:childTnLst>
                                    <p:set>
                                      <p:cBhvr>
                                        <p:cTn id="58" dur="1" fill="hold">
                                          <p:stCondLst>
                                            <p:cond delay="0"/>
                                          </p:stCondLst>
                                        </p:cTn>
                                        <p:tgtEl>
                                          <p:spTgt spid="1557520"/>
                                        </p:tgtEl>
                                        <p:attrNameLst>
                                          <p:attrName>style.visibility</p:attrName>
                                        </p:attrNameLst>
                                      </p:cBhvr>
                                      <p:to>
                                        <p:strVal val="visible"/>
                                      </p:to>
                                    </p:set>
                                    <p:anim calcmode="lin" valueType="num">
                                      <p:cBhvr>
                                        <p:cTn id="59" dur="500" fill="hold"/>
                                        <p:tgtEl>
                                          <p:spTgt spid="1557520"/>
                                        </p:tgtEl>
                                        <p:attrNameLst>
                                          <p:attrName>ppt_w</p:attrName>
                                        </p:attrNameLst>
                                      </p:cBhvr>
                                      <p:tavLst>
                                        <p:tav tm="0">
                                          <p:val>
                                            <p:strVal val="(6*min(max(#ppt_w*#ppt_h,.3),1)-7.4)/-.7*#ppt_w"/>
                                          </p:val>
                                        </p:tav>
                                        <p:tav tm="100000">
                                          <p:val>
                                            <p:strVal val="#ppt_w"/>
                                          </p:val>
                                        </p:tav>
                                      </p:tavLst>
                                    </p:anim>
                                    <p:anim calcmode="lin" valueType="num">
                                      <p:cBhvr>
                                        <p:cTn id="60" dur="500" fill="hold"/>
                                        <p:tgtEl>
                                          <p:spTgt spid="1557520"/>
                                        </p:tgtEl>
                                        <p:attrNameLst>
                                          <p:attrName>ppt_h</p:attrName>
                                        </p:attrNameLst>
                                      </p:cBhvr>
                                      <p:tavLst>
                                        <p:tav tm="0">
                                          <p:val>
                                            <p:strVal val="(6*min(max(#ppt_w*#ppt_h,.3),1)-7.4)/-.7*#ppt_h"/>
                                          </p:val>
                                        </p:tav>
                                        <p:tav tm="100000">
                                          <p:val>
                                            <p:strVal val="#ppt_h"/>
                                          </p:val>
                                        </p:tav>
                                      </p:tavLst>
                                    </p:anim>
                                    <p:anim calcmode="lin" valueType="num">
                                      <p:cBhvr>
                                        <p:cTn id="61" dur="500" fill="hold"/>
                                        <p:tgtEl>
                                          <p:spTgt spid="1557520"/>
                                        </p:tgtEl>
                                        <p:attrNameLst>
                                          <p:attrName>ppt_x</p:attrName>
                                        </p:attrNameLst>
                                      </p:cBhvr>
                                      <p:tavLst>
                                        <p:tav tm="0">
                                          <p:val>
                                            <p:fltVal val="0.5"/>
                                          </p:val>
                                        </p:tav>
                                        <p:tav tm="100000">
                                          <p:val>
                                            <p:strVal val="#ppt_x"/>
                                          </p:val>
                                        </p:tav>
                                      </p:tavLst>
                                    </p:anim>
                                    <p:anim calcmode="lin" valueType="num">
                                      <p:cBhvr>
                                        <p:cTn id="62" dur="500" fill="hold"/>
                                        <p:tgtEl>
                                          <p:spTgt spid="1557520"/>
                                        </p:tgtEl>
                                        <p:attrNameLst>
                                          <p:attrName>ppt_y</p:attrName>
                                        </p:attrNameLst>
                                      </p:cBhvr>
                                      <p:tavLst>
                                        <p:tav tm="0">
                                          <p:val>
                                            <p:strVal val="1+(6*min(max(#ppt_w*#ppt_h,.3),1)-7.4)/-.7*#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57511"/>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557513"/>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557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7508" grpId="0" animBg="1"/>
      <p:bldP spid="1557510" grpId="0"/>
      <p:bldP spid="1557511" grpId="0"/>
      <p:bldP spid="1557514" grpId="0" animBg="1"/>
      <p:bldP spid="1557515" grpId="0" animBg="1"/>
      <p:bldP spid="1557516" grpId="0" animBg="1"/>
      <p:bldP spid="1557517" grpId="0" animBg="1"/>
      <p:bldP spid="1557518" grpId="0" animBg="1"/>
      <p:bldP spid="1557519" grpId="0" animBg="1"/>
      <p:bldP spid="1557520" grpId="0" animBg="1"/>
      <p:bldP spid="1557509" grpId="0" animBg="1"/>
      <p:bldP spid="15575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6512" y="0"/>
            <a:ext cx="9144000" cy="6858000"/>
          </a:xfrm>
          <a:prstGeom prst="rect">
            <a:avLst/>
          </a:prstGeom>
          <a:solidFill>
            <a:schemeClr val="bg2"/>
          </a:solidFill>
          <a:effectLst>
            <a:glow rad="101600">
              <a:schemeClr val="accent1">
                <a:lumMod val="75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ＭＳ Ｐゴシック"/>
            </a:endParaRPr>
          </a:p>
        </p:txBody>
      </p:sp>
      <p:sp>
        <p:nvSpPr>
          <p:cNvPr id="10242" name="Rectangle 2"/>
          <p:cNvSpPr>
            <a:spLocks noGrp="1" noChangeArrowheads="1"/>
          </p:cNvSpPr>
          <p:nvPr>
            <p:ph type="title" idx="4294967295"/>
          </p:nvPr>
        </p:nvSpPr>
        <p:spPr>
          <a:xfrm>
            <a:off x="3657600" y="152400"/>
            <a:ext cx="4953000" cy="1371600"/>
          </a:xfrm>
        </p:spPr>
        <p:txBody>
          <a:bodyPr/>
          <a:lstStyle/>
          <a:p>
            <a:pPr eaLnBrk="1" hangingPunct="1">
              <a:defRPr/>
            </a:pPr>
            <a:r>
              <a:rPr lang="ar-JO" sz="4000" dirty="0">
                <a:effectLst>
                  <a:outerShdw blurRad="38100" dist="38100" dir="2700000" algn="tl">
                    <a:srgbClr val="000000"/>
                  </a:outerShdw>
                </a:effectLst>
                <a:ea typeface="ＭＳ Ｐゴシック" charset="0"/>
                <a:cs typeface="Arial" panose="020B0604020202020204" pitchFamily="34" charset="0"/>
              </a:rPr>
              <a:t>موكب الزفاف</a:t>
            </a:r>
            <a:br>
              <a:rPr lang="ar-JO" sz="4000" dirty="0">
                <a:effectLst>
                  <a:outerShdw blurRad="38100" dist="38100" dir="2700000" algn="tl">
                    <a:srgbClr val="000000"/>
                  </a:outerShdw>
                </a:effectLst>
                <a:ea typeface="ＭＳ Ｐゴシック" charset="0"/>
                <a:cs typeface="Arial" panose="020B0604020202020204" pitchFamily="34" charset="0"/>
              </a:rPr>
            </a:br>
            <a:r>
              <a:rPr lang="ar-JO" sz="4000" dirty="0">
                <a:effectLst>
                  <a:outerShdw blurRad="38100" dist="38100" dir="2700000" algn="tl">
                    <a:srgbClr val="000000"/>
                  </a:outerShdw>
                </a:effectLst>
                <a:ea typeface="ＭＳ Ｐゴシック" charset="0"/>
                <a:cs typeface="Arial" panose="020B0604020202020204" pitchFamily="34" charset="0"/>
              </a:rPr>
              <a:t>في القرن الأول</a:t>
            </a:r>
            <a:endParaRPr lang="en-US" sz="4000" dirty="0">
              <a:effectLst>
                <a:outerShdw blurRad="38100" dist="38100" dir="2700000" algn="tl">
                  <a:srgbClr val="000000"/>
                </a:outerShdw>
              </a:effectLst>
              <a:ea typeface="ＭＳ Ｐゴシック" charset="0"/>
              <a:cs typeface="Arial" panose="020B0604020202020204" pitchFamily="34" charset="0"/>
            </a:endParaRPr>
          </a:p>
        </p:txBody>
      </p:sp>
      <p:pic>
        <p:nvPicPr>
          <p:cNvPr id="1083397" name="Picture 4" descr="wedding process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75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5" name="Text Box 5"/>
          <p:cNvSpPr txBox="1">
            <a:spLocks noChangeArrowheads="1"/>
          </p:cNvSpPr>
          <p:nvPr/>
        </p:nvSpPr>
        <p:spPr bwMode="auto">
          <a:xfrm>
            <a:off x="2755900" y="5181600"/>
            <a:ext cx="164500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بيت العروس</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246" name="Text Box 6"/>
          <p:cNvSpPr txBox="1">
            <a:spLocks noChangeArrowheads="1"/>
          </p:cNvSpPr>
          <p:nvPr/>
        </p:nvSpPr>
        <p:spPr bwMode="auto">
          <a:xfrm>
            <a:off x="2755899" y="1600200"/>
            <a:ext cx="6265863"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بيت العريس</a:t>
            </a:r>
            <a:br>
              <a:rPr kumimoji="0" lang="en-US" altLang="ja-JP"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br>
            <a:r>
              <a:rPr kumimoji="0" lang="en-US" altLang="ja-JP"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r>
              <a:rPr kumimoji="0" lang="ar-JO" altLang="ja-JP"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بيت والده</a:t>
            </a:r>
            <a:r>
              <a:rPr kumimoji="0" lang="en-US" altLang="ja-JP"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0247" name="AutoShape 7"/>
          <p:cNvSpPr>
            <a:spLocks noChangeArrowheads="1"/>
          </p:cNvSpPr>
          <p:nvPr/>
        </p:nvSpPr>
        <p:spPr bwMode="auto">
          <a:xfrm rot="-326154">
            <a:off x="685800" y="1844675"/>
            <a:ext cx="533400" cy="3886200"/>
          </a:xfrm>
          <a:prstGeom prst="curvedRightArrow">
            <a:avLst>
              <a:gd name="adj1" fmla="val 145714"/>
              <a:gd name="adj2" fmla="val 291429"/>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0248" name="AutoShape 8"/>
          <p:cNvSpPr>
            <a:spLocks noChangeArrowheads="1"/>
          </p:cNvSpPr>
          <p:nvPr/>
        </p:nvSpPr>
        <p:spPr bwMode="auto">
          <a:xfrm rot="-326154" flipH="1" flipV="1">
            <a:off x="1828800" y="1219200"/>
            <a:ext cx="533400" cy="3886200"/>
          </a:xfrm>
          <a:prstGeom prst="curvedRightArrow">
            <a:avLst>
              <a:gd name="adj1" fmla="val 145714"/>
              <a:gd name="adj2" fmla="val 291429"/>
              <a:gd name="adj3" fmla="val 33333"/>
            </a:avLst>
          </a:prstGeom>
          <a:solidFill>
            <a:schemeClr val="accent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0" name="Rectangle 3"/>
          <p:cNvSpPr txBox="1">
            <a:spLocks noChangeArrowheads="1"/>
          </p:cNvSpPr>
          <p:nvPr/>
        </p:nvSpPr>
        <p:spPr bwMode="auto">
          <a:xfrm>
            <a:off x="5364163" y="2800350"/>
            <a:ext cx="36576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lr>
                <a:schemeClr val="hlink"/>
              </a:buClr>
              <a:buSzPct val="90000"/>
              <a:buFont typeface="Wingdings" charset="0"/>
              <a:buBlip>
                <a:blip r:embed="rId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Geneva"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5"/>
              </a:buBlip>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6"/>
              </a:buBlip>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folHlink"/>
              </a:buClr>
              <a:buSzPct val="90000"/>
              <a:buFont typeface="Wingdings" pitchFamily="-111" charset="2"/>
              <a:buBlip>
                <a:blip r:embed="rId6"/>
              </a:buBlip>
              <a:defRPr sz="2000">
                <a:solidFill>
                  <a:schemeClr val="tx1"/>
                </a:solidFill>
                <a:latin typeface="+mn-lt"/>
                <a:ea typeface="+mn-ea"/>
              </a:defRPr>
            </a:lvl6pPr>
            <a:lvl7pPr marL="2971800" indent="-228600" algn="l" rtl="0" eaLnBrk="0" fontAlgn="base" hangingPunct="0">
              <a:spcBef>
                <a:spcPct val="20000"/>
              </a:spcBef>
              <a:spcAft>
                <a:spcPct val="0"/>
              </a:spcAft>
              <a:buClr>
                <a:schemeClr val="folHlink"/>
              </a:buClr>
              <a:buSzPct val="90000"/>
              <a:buFont typeface="Wingdings" pitchFamily="-111" charset="2"/>
              <a:buBlip>
                <a:blip r:embed="rId6"/>
              </a:buBlip>
              <a:defRPr sz="2000">
                <a:solidFill>
                  <a:schemeClr val="tx1"/>
                </a:solidFill>
                <a:latin typeface="+mn-lt"/>
                <a:ea typeface="+mn-ea"/>
              </a:defRPr>
            </a:lvl7pPr>
            <a:lvl8pPr marL="3429000" indent="-228600" algn="l" rtl="0" eaLnBrk="0" fontAlgn="base" hangingPunct="0">
              <a:spcBef>
                <a:spcPct val="20000"/>
              </a:spcBef>
              <a:spcAft>
                <a:spcPct val="0"/>
              </a:spcAft>
              <a:buClr>
                <a:schemeClr val="folHlink"/>
              </a:buClr>
              <a:buSzPct val="90000"/>
              <a:buFont typeface="Wingdings" pitchFamily="-111" charset="2"/>
              <a:buBlip>
                <a:blip r:embed="rId6"/>
              </a:buBlip>
              <a:defRPr sz="2000">
                <a:solidFill>
                  <a:schemeClr val="tx1"/>
                </a:solidFill>
                <a:latin typeface="+mn-lt"/>
                <a:ea typeface="+mn-ea"/>
              </a:defRPr>
            </a:lvl8pPr>
            <a:lvl9pPr marL="3886200" indent="-228600" algn="l" rtl="0" eaLnBrk="0" fontAlgn="base" hangingPunct="0">
              <a:spcBef>
                <a:spcPct val="20000"/>
              </a:spcBef>
              <a:spcAft>
                <a:spcPct val="0"/>
              </a:spcAft>
              <a:buClr>
                <a:schemeClr val="folHlink"/>
              </a:buClr>
              <a:buSzPct val="90000"/>
              <a:buFont typeface="Wingdings" pitchFamily="-111" charset="2"/>
              <a:buBlip>
                <a:blip r:embed="rId6"/>
              </a:buBlip>
              <a:defRPr sz="2000">
                <a:solidFill>
                  <a:schemeClr val="tx1"/>
                </a:solidFill>
                <a:latin typeface="+mn-lt"/>
                <a:ea typeface="+mn-ea"/>
              </a:defRPr>
            </a:lvl9pPr>
          </a:lstStyle>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موكب العريس يوازي</a:t>
            </a:r>
            <a:r>
              <a:rPr kumimoji="0" lang="ar-JO" sz="2800" b="1" u="none" strike="noStrike" kern="120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عودة المسيح</a:t>
            </a:r>
            <a:r>
              <a:rPr kumimoji="0" lang="ar-JO" altLang="ja-JP" sz="2800" b="1" u="none" strike="noStrike" kern="120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لعروسه الكنيسة.</a:t>
            </a:r>
          </a:p>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ar-JO"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عند الاختطاف</a:t>
            </a:r>
            <a:r>
              <a:rPr lang="ar-JO" altLang="ja-JP"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سيأتي ليعيد</a:t>
            </a:r>
          </a:p>
          <a:p>
            <a:pPr marL="0" marR="0" lvl="0" indent="0" algn="r" defTabSz="914400" rtl="1" eaLnBrk="1" fontAlgn="base" latinLnBrk="0" hangingPunct="1">
              <a:lnSpc>
                <a:spcPct val="9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المؤمنين إلى بيت الآب.</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1" name="Text Box 37"/>
          <p:cNvSpPr txBox="1">
            <a:spLocks noChangeArrowheads="1"/>
          </p:cNvSpPr>
          <p:nvPr/>
        </p:nvSpPr>
        <p:spPr bwMode="auto">
          <a:xfrm>
            <a:off x="8499366" y="-36174"/>
            <a:ext cx="524099"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77</a:t>
            </a:r>
          </a:p>
        </p:txBody>
      </p:sp>
    </p:spTree>
    <p:extLst>
      <p:ext uri="{BB962C8B-B14F-4D97-AF65-F5344CB8AC3E}">
        <p14:creationId xmlns:p14="http://schemas.microsoft.com/office/powerpoint/2010/main" val="4954743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p:cTn id="7" dur="500" fill="hold"/>
                                        <p:tgtEl>
                                          <p:spTgt spid="10246"/>
                                        </p:tgtEl>
                                        <p:attrNameLst>
                                          <p:attrName>ppt_w</p:attrName>
                                        </p:attrNameLst>
                                      </p:cBhvr>
                                      <p:tavLst>
                                        <p:tav tm="0">
                                          <p:val>
                                            <p:fltVal val="0"/>
                                          </p:val>
                                        </p:tav>
                                        <p:tav tm="100000">
                                          <p:val>
                                            <p:strVal val="#ppt_w"/>
                                          </p:val>
                                        </p:tav>
                                      </p:tavLst>
                                    </p:anim>
                                    <p:anim calcmode="lin" valueType="num">
                                      <p:cBhvr>
                                        <p:cTn id="8" dur="500" fill="hold"/>
                                        <p:tgtEl>
                                          <p:spTgt spid="10246"/>
                                        </p:tgtEl>
                                        <p:attrNameLst>
                                          <p:attrName>ppt_h</p:attrName>
                                        </p:attrNameLst>
                                      </p:cBhvr>
                                      <p:tavLst>
                                        <p:tav tm="0">
                                          <p:val>
                                            <p:fltVal val="0"/>
                                          </p:val>
                                        </p:tav>
                                        <p:tav tm="100000">
                                          <p:val>
                                            <p:strVal val="#ppt_h"/>
                                          </p:val>
                                        </p:tav>
                                      </p:tavLst>
                                    </p:anim>
                                    <p:animEffect transition="in" filter="fade">
                                      <p:cBhvr>
                                        <p:cTn id="9" dur="500"/>
                                        <p:tgtEl>
                                          <p:spTgt spid="1024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0247"/>
                                        </p:tgtEl>
                                        <p:attrNameLst>
                                          <p:attrName>style.visibility</p:attrName>
                                        </p:attrNameLst>
                                      </p:cBhvr>
                                      <p:to>
                                        <p:strVal val="visible"/>
                                      </p:to>
                                    </p:set>
                                    <p:animEffect transition="in" filter="wipe(up)">
                                      <p:cBhvr>
                                        <p:cTn id="14" dur="500"/>
                                        <p:tgtEl>
                                          <p:spTgt spid="1024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0245"/>
                                        </p:tgtEl>
                                        <p:attrNameLst>
                                          <p:attrName>style.visibility</p:attrName>
                                        </p:attrNameLst>
                                      </p:cBhvr>
                                      <p:to>
                                        <p:strVal val="visible"/>
                                      </p:to>
                                    </p:set>
                                    <p:anim calcmode="lin" valueType="num">
                                      <p:cBhvr>
                                        <p:cTn id="19" dur="500" fill="hold"/>
                                        <p:tgtEl>
                                          <p:spTgt spid="10245"/>
                                        </p:tgtEl>
                                        <p:attrNameLst>
                                          <p:attrName>ppt_w</p:attrName>
                                        </p:attrNameLst>
                                      </p:cBhvr>
                                      <p:tavLst>
                                        <p:tav tm="0">
                                          <p:val>
                                            <p:fltVal val="0"/>
                                          </p:val>
                                        </p:tav>
                                        <p:tav tm="100000">
                                          <p:val>
                                            <p:strVal val="#ppt_w"/>
                                          </p:val>
                                        </p:tav>
                                      </p:tavLst>
                                    </p:anim>
                                    <p:anim calcmode="lin" valueType="num">
                                      <p:cBhvr>
                                        <p:cTn id="20" dur="500" fill="hold"/>
                                        <p:tgtEl>
                                          <p:spTgt spid="10245"/>
                                        </p:tgtEl>
                                        <p:attrNameLst>
                                          <p:attrName>ppt_h</p:attrName>
                                        </p:attrNameLst>
                                      </p:cBhvr>
                                      <p:tavLst>
                                        <p:tav tm="0">
                                          <p:val>
                                            <p:fltVal val="0"/>
                                          </p:val>
                                        </p:tav>
                                        <p:tav tm="100000">
                                          <p:val>
                                            <p:strVal val="#ppt_h"/>
                                          </p:val>
                                        </p:tav>
                                      </p:tavLst>
                                    </p:anim>
                                    <p:animEffect transition="in" filter="fade">
                                      <p:cBhvr>
                                        <p:cTn id="21" dur="500"/>
                                        <p:tgtEl>
                                          <p:spTgt spid="1024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248"/>
                                        </p:tgtEl>
                                        <p:attrNameLst>
                                          <p:attrName>style.visibility</p:attrName>
                                        </p:attrNameLst>
                                      </p:cBhvr>
                                      <p:to>
                                        <p:strVal val="visible"/>
                                      </p:to>
                                    </p:set>
                                    <p:animEffect transition="in" filter="wipe(down)">
                                      <p:cBhvr>
                                        <p:cTn id="26" dur="500"/>
                                        <p:tgtEl>
                                          <p:spTgt spid="1024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 calcmode="lin" valueType="num">
                                      <p:cBhvr>
                                        <p:cTn id="31"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10">
                                            <p:txEl>
                                              <p:pRg st="0" end="0"/>
                                            </p:txEl>
                                          </p:spTgt>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10">
                                            <p:txEl>
                                              <p:pRg st="1" end="1"/>
                                            </p:txEl>
                                          </p:spTgt>
                                        </p:tgtEl>
                                        <p:attrNameLst>
                                          <p:attrName>style.visibility</p:attrName>
                                        </p:attrNameLst>
                                      </p:cBhvr>
                                      <p:to>
                                        <p:strVal val="visible"/>
                                      </p:to>
                                    </p:set>
                                    <p:anim calcmode="lin" valueType="num">
                                      <p:cBhvr>
                                        <p:cTn id="36"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37"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38" dur="500"/>
                                        <p:tgtEl>
                                          <p:spTgt spid="10">
                                            <p:txEl>
                                              <p:pRg st="1" end="1"/>
                                            </p:txEl>
                                          </p:spTgt>
                                        </p:tgtEl>
                                      </p:cBhvr>
                                    </p:animEffect>
                                  </p:childTnLst>
                                </p:cTn>
                              </p:par>
                              <p:par>
                                <p:cTn id="39" presetID="53" presetClass="entr" presetSubtype="0" fill="hold" grpId="0" nodeType="withEffect">
                                  <p:stCondLst>
                                    <p:cond delay="0"/>
                                  </p:stCondLst>
                                  <p:childTnLst>
                                    <p:set>
                                      <p:cBhvr>
                                        <p:cTn id="40" dur="1" fill="hold">
                                          <p:stCondLst>
                                            <p:cond delay="0"/>
                                          </p:stCondLst>
                                        </p:cTn>
                                        <p:tgtEl>
                                          <p:spTgt spid="10">
                                            <p:txEl>
                                              <p:pRg st="2" end="2"/>
                                            </p:txEl>
                                          </p:spTgt>
                                        </p:tgtEl>
                                        <p:attrNameLst>
                                          <p:attrName>style.visibility</p:attrName>
                                        </p:attrNameLst>
                                      </p:cBhvr>
                                      <p:to>
                                        <p:strVal val="visible"/>
                                      </p:to>
                                    </p:set>
                                    <p:anim calcmode="lin" valueType="num">
                                      <p:cBhvr>
                                        <p:cTn id="4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4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4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P spid="10246" grpId="0"/>
      <p:bldP spid="10247" grpId="0" animBg="1"/>
      <p:bldP spid="10248" grpId="0" animBg="1"/>
      <p:bldP spid="10"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1026" descr="j03046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43800" y="1119188"/>
            <a:ext cx="1600200" cy="1319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2259" name="Rectangle 1027"/>
          <p:cNvSpPr>
            <a:spLocks noGrp="1" noChangeArrowheads="1"/>
          </p:cNvSpPr>
          <p:nvPr>
            <p:ph type="title"/>
          </p:nvPr>
        </p:nvSpPr>
        <p:spPr>
          <a:xfrm>
            <a:off x="5486400" y="277813"/>
            <a:ext cx="3581400" cy="1246187"/>
          </a:xfrm>
        </p:spPr>
        <p:txBody>
          <a:bodyPr/>
          <a:lstStyle/>
          <a:p>
            <a:pPr eaLnBrk="1" hangingPunct="1">
              <a:defRPr/>
            </a:pPr>
            <a:r>
              <a:rPr lang="ar-JO" sz="4000" dirty="0">
                <a:ea typeface="ＭＳ Ｐゴシック" charset="0"/>
                <a:cs typeface="Arial" panose="020B0604020202020204" pitchFamily="34" charset="0"/>
              </a:rPr>
              <a:t>قانونية العهد الجديد</a:t>
            </a:r>
            <a:endParaRPr lang="en-US" sz="4000" dirty="0">
              <a:ea typeface="ＭＳ Ｐゴシック" charset="0"/>
              <a:cs typeface="Arial" panose="020B0604020202020204" pitchFamily="34" charset="0"/>
            </a:endParaRPr>
          </a:p>
        </p:txBody>
      </p:sp>
      <p:sp>
        <p:nvSpPr>
          <p:cNvPr id="352260" name="Rectangle 1028"/>
          <p:cNvSpPr>
            <a:spLocks noGrp="1" noChangeArrowheads="1"/>
          </p:cNvSpPr>
          <p:nvPr>
            <p:ph type="body" idx="1"/>
          </p:nvPr>
        </p:nvSpPr>
        <p:spPr>
          <a:xfrm>
            <a:off x="5562600" y="1600200"/>
            <a:ext cx="2105744" cy="5257800"/>
          </a:xfrm>
        </p:spPr>
        <p:txBody>
          <a:bodyPr/>
          <a:lstStyle/>
          <a:p>
            <a:pPr algn="r" rtl="1" eaLnBrk="1" hangingPunct="1">
              <a:defRPr/>
            </a:pPr>
            <a:r>
              <a:rPr lang="ar-JO" dirty="0">
                <a:ea typeface="ＭＳ Ｐゴシック" charset="0"/>
                <a:cs typeface="Arial" panose="020B0604020202020204" pitchFamily="34" charset="0"/>
              </a:rPr>
              <a:t>رسولية</a:t>
            </a:r>
            <a:endParaRPr lang="en-US" dirty="0">
              <a:ea typeface="ＭＳ Ｐゴシック" charset="0"/>
              <a:cs typeface="Arial" panose="020B0604020202020204" pitchFamily="34" charset="0"/>
            </a:endParaRPr>
          </a:p>
          <a:p>
            <a:pPr algn="r" rtl="1" eaLnBrk="1" hangingPunct="1">
              <a:defRPr/>
            </a:pPr>
            <a:r>
              <a:rPr lang="ar-JO" dirty="0">
                <a:ea typeface="ＭＳ Ｐゴシック" charset="0"/>
                <a:cs typeface="Arial" panose="020B0604020202020204" pitchFamily="34" charset="0"/>
              </a:rPr>
              <a:t>مقبولة</a:t>
            </a:r>
            <a:endParaRPr lang="en-US" dirty="0">
              <a:ea typeface="ＭＳ Ｐゴシック" charset="0"/>
              <a:cs typeface="Arial" panose="020B0604020202020204" pitchFamily="34" charset="0"/>
            </a:endParaRPr>
          </a:p>
          <a:p>
            <a:pPr algn="r" rtl="1" eaLnBrk="1" hangingPunct="1">
              <a:defRPr/>
            </a:pPr>
            <a:r>
              <a:rPr lang="ar-JO" dirty="0">
                <a:ea typeface="ＭＳ Ｐゴシック" charset="0"/>
                <a:cs typeface="Arial" panose="020B0604020202020204" pitchFamily="34" charset="0"/>
              </a:rPr>
              <a:t>عقيدة</a:t>
            </a:r>
            <a:endParaRPr lang="en-US" dirty="0">
              <a:ea typeface="ＭＳ Ｐゴシック" charset="0"/>
              <a:cs typeface="Arial" panose="020B0604020202020204" pitchFamily="34" charset="0"/>
            </a:endParaRPr>
          </a:p>
        </p:txBody>
      </p:sp>
      <p:pic>
        <p:nvPicPr>
          <p:cNvPr id="242692" name="Picture 1029" descr="NTcan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359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3" name="Text Box 1030"/>
          <p:cNvSpPr txBox="1">
            <a:spLocks noChangeArrowheads="1"/>
          </p:cNvSpPr>
          <p:nvPr/>
        </p:nvSpPr>
        <p:spPr bwMode="auto">
          <a:xfrm>
            <a:off x="8001000" y="60325"/>
            <a:ext cx="111601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000" b="1" dirty="0">
                <a:latin typeface="Arial" panose="020B0604020202020204" pitchFamily="34" charset="0"/>
              </a:rPr>
              <a:t>156-157</a:t>
            </a:r>
            <a:endParaRPr lang="en-US" sz="2000" b="1"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2260">
                                            <p:txEl>
                                              <p:pRg st="0" end="0"/>
                                            </p:txEl>
                                          </p:spTgt>
                                        </p:tgtEl>
                                        <p:attrNameLst>
                                          <p:attrName>style.visibility</p:attrName>
                                        </p:attrNameLst>
                                      </p:cBhvr>
                                      <p:to>
                                        <p:strVal val="visible"/>
                                      </p:to>
                                    </p:set>
                                    <p:animEffect transition="in" filter="dissolve">
                                      <p:cBhvr>
                                        <p:cTn id="7" dur="500"/>
                                        <p:tgtEl>
                                          <p:spTgt spid="3522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2260">
                                            <p:txEl>
                                              <p:pRg st="1" end="1"/>
                                            </p:txEl>
                                          </p:spTgt>
                                        </p:tgtEl>
                                        <p:attrNameLst>
                                          <p:attrName>style.visibility</p:attrName>
                                        </p:attrNameLst>
                                      </p:cBhvr>
                                      <p:to>
                                        <p:strVal val="visible"/>
                                      </p:to>
                                    </p:set>
                                    <p:animEffect transition="in" filter="dissolve">
                                      <p:cBhvr>
                                        <p:cTn id="12" dur="500"/>
                                        <p:tgtEl>
                                          <p:spTgt spid="35226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52260">
                                            <p:txEl>
                                              <p:pRg st="2" end="2"/>
                                            </p:txEl>
                                          </p:spTgt>
                                        </p:tgtEl>
                                        <p:attrNameLst>
                                          <p:attrName>style.visibility</p:attrName>
                                        </p:attrNameLst>
                                      </p:cBhvr>
                                      <p:to>
                                        <p:strVal val="visible"/>
                                      </p:to>
                                    </p:set>
                                    <p:animEffect transition="in" filter="dissolve">
                                      <p:cBhvr>
                                        <p:cTn id="17" dur="500"/>
                                        <p:tgtEl>
                                          <p:spTgt spid="35226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6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77813"/>
            <a:ext cx="5334000" cy="1246187"/>
          </a:xfrm>
        </p:spPr>
        <p:txBody>
          <a:bodyPr/>
          <a:lstStyle/>
          <a:p>
            <a:pPr eaLnBrk="1" hangingPunct="1">
              <a:defRPr/>
            </a:pPr>
            <a:r>
              <a:rPr lang="ar-JO" sz="4000" dirty="0">
                <a:ea typeface="ＭＳ Ｐゴシック" charset="0"/>
                <a:cs typeface="Arial" panose="020B0604020202020204" pitchFamily="34" charset="0"/>
              </a:rPr>
              <a:t>كتابات غير موحى بها</a:t>
            </a:r>
            <a:br>
              <a:rPr lang="en-US" sz="4000" dirty="0">
                <a:ea typeface="ＭＳ Ｐゴシック" charset="0"/>
                <a:cs typeface="Arial" panose="020B0604020202020204" pitchFamily="34" charset="0"/>
              </a:rPr>
            </a:br>
            <a:r>
              <a:rPr lang="en-US" sz="4000" dirty="0">
                <a:ea typeface="ＭＳ Ｐゴシック" charset="0"/>
                <a:cs typeface="Arial" panose="020B0604020202020204" pitchFamily="34" charset="0"/>
              </a:rPr>
              <a:t>(</a:t>
            </a:r>
            <a:r>
              <a:rPr lang="ar-JO" sz="4000" dirty="0">
                <a:ea typeface="ＭＳ Ｐゴシック" charset="0"/>
                <a:cs typeface="Arial" panose="020B0604020202020204" pitchFamily="34" charset="0"/>
              </a:rPr>
              <a:t>الخلفيات</a:t>
            </a:r>
            <a:r>
              <a:rPr lang="en-US" sz="4000" dirty="0">
                <a:ea typeface="ＭＳ Ｐゴシック" charset="0"/>
                <a:cs typeface="Arial" panose="020B0604020202020204" pitchFamily="34" charset="0"/>
              </a:rPr>
              <a:t>)</a:t>
            </a:r>
          </a:p>
        </p:txBody>
      </p:sp>
      <p:sp>
        <p:nvSpPr>
          <p:cNvPr id="19459" name="Rectangle 3"/>
          <p:cNvSpPr>
            <a:spLocks noGrp="1" noChangeArrowheads="1"/>
          </p:cNvSpPr>
          <p:nvPr>
            <p:ph type="body" idx="1"/>
          </p:nvPr>
        </p:nvSpPr>
        <p:spPr>
          <a:xfrm>
            <a:off x="1066800" y="1600200"/>
            <a:ext cx="3810000" cy="3276600"/>
          </a:xfrm>
        </p:spPr>
        <p:txBody>
          <a:bodyPr/>
          <a:lstStyle/>
          <a:p>
            <a:pPr algn="r" rtl="1" eaLnBrk="1" hangingPunct="1">
              <a:defRPr/>
            </a:pPr>
            <a:r>
              <a:rPr lang="ar-JO" dirty="0">
                <a:ea typeface="ＭＳ Ｐゴシック" charset="0"/>
                <a:cs typeface="Arial" panose="020B0604020202020204" pitchFamily="34" charset="0"/>
              </a:rPr>
              <a:t>اليونانية</a:t>
            </a:r>
            <a:endParaRPr lang="en-US" dirty="0">
              <a:ea typeface="ＭＳ Ｐゴシック" charset="0"/>
              <a:cs typeface="Arial" panose="020B0604020202020204" pitchFamily="34" charset="0"/>
            </a:endParaRPr>
          </a:p>
          <a:p>
            <a:pPr algn="r" rtl="1" eaLnBrk="1" hangingPunct="1">
              <a:defRPr/>
            </a:pPr>
            <a:r>
              <a:rPr lang="ar-JO" dirty="0">
                <a:ea typeface="ＭＳ Ｐゴシック" charset="0"/>
                <a:cs typeface="Arial" panose="020B0604020202020204" pitchFamily="34" charset="0"/>
              </a:rPr>
              <a:t>الرومانية</a:t>
            </a:r>
            <a:endParaRPr lang="en-US" dirty="0">
              <a:ea typeface="ＭＳ Ｐゴシック" charset="0"/>
              <a:cs typeface="Arial" panose="020B0604020202020204" pitchFamily="34" charset="0"/>
            </a:endParaRPr>
          </a:p>
          <a:p>
            <a:pPr algn="r" rtl="1" eaLnBrk="1" hangingPunct="1">
              <a:defRPr/>
            </a:pPr>
            <a:r>
              <a:rPr lang="ar-JO" dirty="0">
                <a:ea typeface="ＭＳ Ｐゴシック" charset="0"/>
                <a:cs typeface="Arial" panose="020B0604020202020204" pitchFamily="34" charset="0"/>
              </a:rPr>
              <a:t>اليهودية</a:t>
            </a:r>
            <a:endParaRPr lang="en-US" dirty="0">
              <a:ea typeface="ＭＳ Ｐゴシック" charset="0"/>
              <a:cs typeface="Arial" panose="020B0604020202020204" pitchFamily="34" charset="0"/>
            </a:endParaRPr>
          </a:p>
          <a:p>
            <a:pPr algn="r" rtl="1" eaLnBrk="1" hangingPunct="1">
              <a:defRPr/>
            </a:pPr>
            <a:r>
              <a:rPr lang="ar-JO" dirty="0">
                <a:ea typeface="ＭＳ Ｐゴシック" charset="0"/>
                <a:cs typeface="Arial" panose="020B0604020202020204" pitchFamily="34" charset="0"/>
              </a:rPr>
              <a:t>المسيحية</a:t>
            </a:r>
            <a:endParaRPr lang="en-US" dirty="0">
              <a:ea typeface="ＭＳ Ｐゴシック" charset="0"/>
              <a:cs typeface="Arial" panose="020B0604020202020204" pitchFamily="34" charset="0"/>
            </a:endParaRPr>
          </a:p>
          <a:p>
            <a:pPr algn="r" rtl="1" eaLnBrk="1" hangingPunct="1">
              <a:defRPr/>
            </a:pPr>
            <a:r>
              <a:rPr lang="ar-JO" dirty="0">
                <a:ea typeface="ＭＳ Ｐゴシック" charset="0"/>
                <a:cs typeface="Arial" panose="020B0604020202020204" pitchFamily="34" charset="0"/>
              </a:rPr>
              <a:t>الغنوسية</a:t>
            </a:r>
            <a:endParaRPr lang="en-US" dirty="0">
              <a:ea typeface="ＭＳ Ｐゴシック" charset="0"/>
              <a:cs typeface="Arial" panose="020B0604020202020204" pitchFamily="34" charset="0"/>
            </a:endParaRPr>
          </a:p>
        </p:txBody>
      </p:sp>
      <p:pic>
        <p:nvPicPr>
          <p:cNvPr id="244739" name="Picture 4" descr="ba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91263" y="36513"/>
            <a:ext cx="2852737" cy="6821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40" name="Text Box 5"/>
          <p:cNvSpPr txBox="1">
            <a:spLocks noChangeArrowheads="1"/>
          </p:cNvSpPr>
          <p:nvPr/>
        </p:nvSpPr>
        <p:spPr bwMode="auto">
          <a:xfrm>
            <a:off x="7951788" y="60325"/>
            <a:ext cx="1125629" cy="40011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000" b="1" dirty="0">
                <a:solidFill>
                  <a:srgbClr val="000000"/>
                </a:solidFill>
                <a:latin typeface="Arial" panose="020B0604020202020204" pitchFamily="34" charset="0"/>
                <a:cs typeface="Arial" panose="020B0604020202020204" pitchFamily="34" charset="0"/>
              </a:rPr>
              <a:t>159-198</a:t>
            </a:r>
            <a:endParaRPr lang="en-US" sz="2000" b="1" dirty="0">
              <a:solidFill>
                <a:srgbClr val="000000"/>
              </a:solidFill>
              <a:latin typeface="Arial" panose="020B0604020202020204" pitchFamily="34" charset="0"/>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defRPr/>
            </a:pPr>
            <a:r>
              <a:rPr lang="ar-JO" dirty="0">
                <a:ea typeface="ＭＳ Ｐゴシック" charset="0"/>
                <a:cs typeface="Arial" panose="020B0604020202020204" pitchFamily="34" charset="0"/>
              </a:rPr>
              <a:t>المؤرخون اليونانيون</a:t>
            </a:r>
            <a:endParaRPr lang="en-US" dirty="0">
              <a:ea typeface="ＭＳ Ｐゴシック" charset="0"/>
              <a:cs typeface="Arial" panose="020B0604020202020204" pitchFamily="34" charset="0"/>
            </a:endParaRPr>
          </a:p>
        </p:txBody>
      </p:sp>
      <p:sp>
        <p:nvSpPr>
          <p:cNvPr id="12291" name="Rectangle 3"/>
          <p:cNvSpPr>
            <a:spLocks noGrp="1" noChangeArrowheads="1"/>
          </p:cNvSpPr>
          <p:nvPr>
            <p:ph type="body" idx="1"/>
          </p:nvPr>
        </p:nvSpPr>
        <p:spPr>
          <a:xfrm>
            <a:off x="4716016" y="1600200"/>
            <a:ext cx="4447728" cy="4530725"/>
          </a:xfrm>
        </p:spPr>
        <p:txBody>
          <a:bodyPr/>
          <a:lstStyle/>
          <a:p>
            <a:pPr algn="r" eaLnBrk="1" hangingPunct="1">
              <a:buFont typeface="Wingdings" charset="0"/>
              <a:buNone/>
              <a:defRPr/>
            </a:pPr>
            <a:r>
              <a:rPr lang="en-US" sz="2400" dirty="0">
                <a:ea typeface="ＭＳ Ｐゴシック" charset="0"/>
                <a:cs typeface="Arial" panose="020B0604020202020204" pitchFamily="34" charset="0"/>
              </a:rPr>
              <a:t>(</a:t>
            </a:r>
            <a:r>
              <a:rPr lang="ar-JO" sz="2400" dirty="0">
                <a:ea typeface="ＭＳ Ｐゴシック" charset="0"/>
                <a:cs typeface="Arial" panose="020B0604020202020204" pitchFamily="34" charset="0"/>
              </a:rPr>
              <a:t>سنة الوفاة</a:t>
            </a:r>
            <a:r>
              <a:rPr lang="en-US" sz="2400" dirty="0">
                <a:ea typeface="ＭＳ Ｐゴシック" charset="0"/>
                <a:cs typeface="Arial" panose="020B0604020202020204" pitchFamily="34" charset="0"/>
              </a:rPr>
              <a:t>)</a:t>
            </a:r>
          </a:p>
          <a:p>
            <a:pPr algn="r" rtl="1" eaLnBrk="1" hangingPunct="1">
              <a:defRPr/>
            </a:pPr>
            <a:r>
              <a:rPr lang="ar-JO" dirty="0">
                <a:ea typeface="ＭＳ Ｐゴシック" charset="0"/>
                <a:cs typeface="Arial" panose="020B0604020202020204" pitchFamily="34" charset="0"/>
              </a:rPr>
              <a:t>هيرودوت (420 ق.م)</a:t>
            </a:r>
          </a:p>
          <a:p>
            <a:pPr algn="r" rtl="1" eaLnBrk="1" hangingPunct="1">
              <a:defRPr/>
            </a:pPr>
            <a:r>
              <a:rPr lang="ar-JO" dirty="0">
                <a:ea typeface="ＭＳ Ｐゴシック" charset="0"/>
                <a:cs typeface="Arial" panose="020B0604020202020204" pitchFamily="34" charset="0"/>
              </a:rPr>
              <a:t>بوليبيوس (120 ق.م)</a:t>
            </a:r>
          </a:p>
          <a:p>
            <a:pPr algn="r" rtl="1" eaLnBrk="1" hangingPunct="1">
              <a:defRPr/>
            </a:pPr>
            <a:r>
              <a:rPr lang="ar-JO" dirty="0">
                <a:ea typeface="ＭＳ Ｐゴシック" charset="0"/>
                <a:cs typeface="Arial" panose="020B0604020202020204" pitchFamily="34" charset="0"/>
              </a:rPr>
              <a:t>ديودوروس (21 ق.م)</a:t>
            </a:r>
          </a:p>
          <a:p>
            <a:pPr algn="r" rtl="1" eaLnBrk="1" hangingPunct="1">
              <a:defRPr/>
            </a:pPr>
            <a:r>
              <a:rPr lang="ar-JO" dirty="0">
                <a:ea typeface="ＭＳ Ｐゴシック" charset="0"/>
                <a:cs typeface="Arial" panose="020B0604020202020204" pitchFamily="34" charset="0"/>
              </a:rPr>
              <a:t>سترابو (21 م)</a:t>
            </a:r>
          </a:p>
          <a:p>
            <a:pPr algn="r" rtl="1" eaLnBrk="1" hangingPunct="1">
              <a:defRPr/>
            </a:pPr>
            <a:r>
              <a:rPr lang="ar-JO" dirty="0">
                <a:ea typeface="ＭＳ Ｐゴシック" charset="0"/>
                <a:cs typeface="Arial" panose="020B0604020202020204" pitchFamily="34" charset="0"/>
              </a:rPr>
              <a:t>بلوتارخ (120 م)</a:t>
            </a:r>
            <a:endParaRPr lang="en-US" dirty="0">
              <a:ea typeface="ＭＳ Ｐゴシック" charset="0"/>
              <a:cs typeface="Arial" panose="020B0604020202020204" pitchFamily="34" charset="0"/>
            </a:endParaRPr>
          </a:p>
        </p:txBody>
      </p:sp>
      <p:pic>
        <p:nvPicPr>
          <p:cNvPr id="246787" name="Picture 5" descr="corin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05000"/>
            <a:ext cx="4745038" cy="3621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4" name="Rectangle 6"/>
          <p:cNvSpPr>
            <a:spLocks noChangeArrowheads="1"/>
          </p:cNvSpPr>
          <p:nvPr/>
        </p:nvSpPr>
        <p:spPr bwMode="auto">
          <a:xfrm>
            <a:off x="0" y="5486400"/>
            <a:ext cx="4788024" cy="381000"/>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90000"/>
              <a:buFont typeface="Wingdings" charset="0"/>
              <a:buNone/>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أكروكورينث</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46789" name="Text Box 7"/>
          <p:cNvSpPr txBox="1">
            <a:spLocks noChangeArrowheads="1"/>
          </p:cNvSpPr>
          <p:nvPr/>
        </p:nvSpPr>
        <p:spPr bwMode="auto">
          <a:xfrm>
            <a:off x="8459788" y="60325"/>
            <a:ext cx="58381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000" b="1" dirty="0">
                <a:latin typeface="Arial" panose="020B0604020202020204" pitchFamily="34" charset="0"/>
              </a:rPr>
              <a:t>159</a:t>
            </a:r>
            <a:endParaRPr lang="en-US" sz="2000" b="1"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p:cTn id="7" dur="1000" fill="hold"/>
                                        <p:tgtEl>
                                          <p:spTgt spid="1229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29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29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9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291">
                                            <p:txEl>
                                              <p:pRg st="1" end="1"/>
                                            </p:txEl>
                                          </p:spTgt>
                                        </p:tgtEl>
                                        <p:attrNameLst>
                                          <p:attrName>style.visibility</p:attrName>
                                        </p:attrNameLst>
                                      </p:cBhvr>
                                      <p:to>
                                        <p:strVal val="visible"/>
                                      </p:to>
                                    </p:set>
                                    <p:anim calcmode="lin" valueType="num">
                                      <p:cBhvr>
                                        <p:cTn id="15" dur="1000" fill="hold"/>
                                        <p:tgtEl>
                                          <p:spTgt spid="1229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29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29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29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291">
                                            <p:txEl>
                                              <p:pRg st="2" end="2"/>
                                            </p:txEl>
                                          </p:spTgt>
                                        </p:tgtEl>
                                        <p:attrNameLst>
                                          <p:attrName>style.visibility</p:attrName>
                                        </p:attrNameLst>
                                      </p:cBhvr>
                                      <p:to>
                                        <p:strVal val="visible"/>
                                      </p:to>
                                    </p:set>
                                    <p:anim calcmode="lin" valueType="num">
                                      <p:cBhvr>
                                        <p:cTn id="23" dur="1000" fill="hold"/>
                                        <p:tgtEl>
                                          <p:spTgt spid="1229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29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29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29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291">
                                            <p:txEl>
                                              <p:pRg st="3" end="3"/>
                                            </p:txEl>
                                          </p:spTgt>
                                        </p:tgtEl>
                                        <p:attrNameLst>
                                          <p:attrName>style.visibility</p:attrName>
                                        </p:attrNameLst>
                                      </p:cBhvr>
                                      <p:to>
                                        <p:strVal val="visible"/>
                                      </p:to>
                                    </p:set>
                                    <p:anim calcmode="lin" valueType="num">
                                      <p:cBhvr>
                                        <p:cTn id="31" dur="1000" fill="hold"/>
                                        <p:tgtEl>
                                          <p:spTgt spid="12291">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2291">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229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29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291">
                                            <p:txEl>
                                              <p:pRg st="4" end="4"/>
                                            </p:txEl>
                                          </p:spTgt>
                                        </p:tgtEl>
                                        <p:attrNameLst>
                                          <p:attrName>style.visibility</p:attrName>
                                        </p:attrNameLst>
                                      </p:cBhvr>
                                      <p:to>
                                        <p:strVal val="visible"/>
                                      </p:to>
                                    </p:set>
                                    <p:anim calcmode="lin" valueType="num">
                                      <p:cBhvr>
                                        <p:cTn id="39" dur="1000" fill="hold"/>
                                        <p:tgtEl>
                                          <p:spTgt spid="12291">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2291">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229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29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2291">
                                            <p:txEl>
                                              <p:pRg st="5" end="5"/>
                                            </p:txEl>
                                          </p:spTgt>
                                        </p:tgtEl>
                                        <p:attrNameLst>
                                          <p:attrName>style.visibility</p:attrName>
                                        </p:attrNameLst>
                                      </p:cBhvr>
                                      <p:to>
                                        <p:strVal val="visible"/>
                                      </p:to>
                                    </p:set>
                                    <p:anim calcmode="lin" valueType="num">
                                      <p:cBhvr>
                                        <p:cTn id="47" dur="1000" fill="hold"/>
                                        <p:tgtEl>
                                          <p:spTgt spid="12291">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12291">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1229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229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a:xfrm>
            <a:off x="4499992" y="1806142"/>
            <a:ext cx="4644008" cy="4118841"/>
          </a:xfrm>
        </p:spPr>
        <p:txBody>
          <a:bodyPr/>
          <a:lstStyle/>
          <a:p>
            <a:pPr algn="r" eaLnBrk="1" hangingPunct="1">
              <a:buFont typeface="Wingdings" charset="0"/>
              <a:buNone/>
              <a:defRPr/>
            </a:pPr>
            <a:r>
              <a:rPr lang="en-US" sz="2400" dirty="0">
                <a:ea typeface="ＭＳ Ｐゴシック" charset="0"/>
                <a:cs typeface="Arial" panose="020B0604020202020204" pitchFamily="34" charset="0"/>
              </a:rPr>
              <a:t>(</a:t>
            </a:r>
            <a:r>
              <a:rPr lang="ar-JO" sz="2400" dirty="0">
                <a:ea typeface="ＭＳ Ｐゴシック" charset="0"/>
                <a:cs typeface="Arial" panose="020B0604020202020204" pitchFamily="34" charset="0"/>
              </a:rPr>
              <a:t>سنة الوفاة</a:t>
            </a:r>
            <a:r>
              <a:rPr lang="en-US" sz="2400" dirty="0">
                <a:ea typeface="ＭＳ Ｐゴシック" charset="0"/>
                <a:cs typeface="Arial" panose="020B0604020202020204" pitchFamily="34" charset="0"/>
              </a:rPr>
              <a:t>)</a:t>
            </a:r>
            <a:endParaRPr lang="en-US" dirty="0">
              <a:ea typeface="ＭＳ Ｐゴシック" charset="0"/>
              <a:cs typeface="Arial" panose="020B0604020202020204" pitchFamily="34" charset="0"/>
            </a:endParaRPr>
          </a:p>
          <a:p>
            <a:pPr algn="r" rtl="1" eaLnBrk="1" hangingPunct="1">
              <a:defRPr/>
            </a:pPr>
            <a:r>
              <a:rPr lang="ar-JO" dirty="0">
                <a:ea typeface="ＭＳ Ｐゴシック" charset="0"/>
                <a:cs typeface="Arial" panose="020B0604020202020204" pitchFamily="34" charset="0"/>
              </a:rPr>
              <a:t>سيسيرو (43 ق.م)</a:t>
            </a:r>
          </a:p>
          <a:p>
            <a:pPr algn="r" rtl="1" eaLnBrk="1" hangingPunct="1">
              <a:defRPr/>
            </a:pPr>
            <a:r>
              <a:rPr lang="ar-JO" dirty="0">
                <a:ea typeface="ＭＳ Ｐゴシック" charset="0"/>
                <a:cs typeface="Arial" panose="020B0604020202020204" pitchFamily="34" charset="0"/>
              </a:rPr>
              <a:t>ليفي (17 م)</a:t>
            </a:r>
          </a:p>
          <a:p>
            <a:pPr algn="r" rtl="1" eaLnBrk="1" hangingPunct="1">
              <a:defRPr/>
            </a:pPr>
            <a:r>
              <a:rPr lang="ar-JO" dirty="0">
                <a:ea typeface="ＭＳ Ｐゴシック" charset="0"/>
                <a:cs typeface="Arial" panose="020B0604020202020204" pitchFamily="34" charset="0"/>
              </a:rPr>
              <a:t>بليني الأصغر (113 م)</a:t>
            </a:r>
            <a:endParaRPr lang="en-US" dirty="0">
              <a:ea typeface="ＭＳ Ｐゴシック" charset="0"/>
              <a:cs typeface="Arial" panose="020B0604020202020204" pitchFamily="34" charset="0"/>
            </a:endParaRPr>
          </a:p>
        </p:txBody>
      </p:sp>
      <p:pic>
        <p:nvPicPr>
          <p:cNvPr id="248834" name="Picture 4" descr="colosseu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4513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2" name="Rectangle 2"/>
          <p:cNvSpPr>
            <a:spLocks noGrp="1" noChangeArrowheads="1"/>
          </p:cNvSpPr>
          <p:nvPr>
            <p:ph type="title"/>
          </p:nvPr>
        </p:nvSpPr>
        <p:spPr>
          <a:xfrm>
            <a:off x="685800" y="277813"/>
            <a:ext cx="8229600" cy="1143000"/>
          </a:xfrm>
        </p:spPr>
        <p:txBody>
          <a:bodyPr/>
          <a:lstStyle/>
          <a:p>
            <a:pPr eaLnBrk="1" hangingPunct="1">
              <a:defRPr/>
            </a:pPr>
            <a:r>
              <a:rPr lang="ar-JO" dirty="0">
                <a:ea typeface="ＭＳ Ｐゴシック" charset="0"/>
                <a:cs typeface="Arial" panose="020B0604020202020204" pitchFamily="34" charset="0"/>
              </a:rPr>
              <a:t>المؤرخون الرومان</a:t>
            </a:r>
            <a:endParaRPr lang="en-US" dirty="0">
              <a:ea typeface="ＭＳ Ｐゴシック" charset="0"/>
              <a:cs typeface="Arial" panose="020B0604020202020204" pitchFamily="34" charset="0"/>
            </a:endParaRPr>
          </a:p>
        </p:txBody>
      </p:sp>
      <p:sp>
        <p:nvSpPr>
          <p:cNvPr id="248836" name="Text Box 5"/>
          <p:cNvSpPr txBox="1">
            <a:spLocks noChangeArrowheads="1"/>
          </p:cNvSpPr>
          <p:nvPr/>
        </p:nvSpPr>
        <p:spPr bwMode="auto">
          <a:xfrm>
            <a:off x="8459788" y="60325"/>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000" b="1" dirty="0">
                <a:latin typeface="Arial" panose="020B0604020202020204" pitchFamily="34" charset="0"/>
                <a:cs typeface="Arial" panose="020B0604020202020204" pitchFamily="34" charset="0"/>
              </a:rPr>
              <a:t>159</a:t>
            </a:r>
            <a:endParaRPr lang="en-US" sz="20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p:cTn id="7" dur="500" fill="hold"/>
                                        <p:tgtEl>
                                          <p:spTgt spid="204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48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048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0483">
                                            <p:txEl>
                                              <p:pRg st="1" end="1"/>
                                            </p:txEl>
                                          </p:spTgt>
                                        </p:tgtEl>
                                        <p:attrNameLst>
                                          <p:attrName>style.visibility</p:attrName>
                                        </p:attrNameLst>
                                      </p:cBhvr>
                                      <p:to>
                                        <p:strVal val="visible"/>
                                      </p:to>
                                    </p:set>
                                    <p:anim calcmode="lin" valueType="num">
                                      <p:cBhvr>
                                        <p:cTn id="14" dur="500" fill="hold"/>
                                        <p:tgtEl>
                                          <p:spTgt spid="2048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048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048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20483">
                                            <p:txEl>
                                              <p:pRg st="2" end="2"/>
                                            </p:txEl>
                                          </p:spTgt>
                                        </p:tgtEl>
                                        <p:attrNameLst>
                                          <p:attrName>style.visibility</p:attrName>
                                        </p:attrNameLst>
                                      </p:cBhvr>
                                      <p:to>
                                        <p:strVal val="visible"/>
                                      </p:to>
                                    </p:set>
                                    <p:anim calcmode="lin" valueType="num">
                                      <p:cBhvr>
                                        <p:cTn id="21" dur="500" fill="hold"/>
                                        <p:tgtEl>
                                          <p:spTgt spid="2048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048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048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20483">
                                            <p:txEl>
                                              <p:pRg st="3" end="3"/>
                                            </p:txEl>
                                          </p:spTgt>
                                        </p:tgtEl>
                                        <p:attrNameLst>
                                          <p:attrName>style.visibility</p:attrName>
                                        </p:attrNameLst>
                                      </p:cBhvr>
                                      <p:to>
                                        <p:strVal val="visible"/>
                                      </p:to>
                                    </p:set>
                                    <p:anim calcmode="lin" valueType="num">
                                      <p:cBhvr>
                                        <p:cTn id="28" dur="500" fill="hold"/>
                                        <p:tgtEl>
                                          <p:spTgt spid="2048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048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04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4" descr="Plin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Rectangle 2"/>
          <p:cNvSpPr>
            <a:spLocks noGrp="1" noChangeArrowheads="1"/>
          </p:cNvSpPr>
          <p:nvPr>
            <p:ph type="title"/>
          </p:nvPr>
        </p:nvSpPr>
        <p:spPr>
          <a:xfrm>
            <a:off x="228600" y="76200"/>
            <a:ext cx="7799784" cy="838200"/>
          </a:xfrm>
          <a:solidFill>
            <a:schemeClr val="bg2"/>
          </a:solidFill>
          <a:ln w="76200">
            <a:solidFill>
              <a:schemeClr val="bg2"/>
            </a:solidFill>
          </a:ln>
        </p:spPr>
        <p:txBody>
          <a:bodyPr/>
          <a:lstStyle/>
          <a:p>
            <a:pPr eaLnBrk="1" hangingPunct="1">
              <a:defRPr/>
            </a:pPr>
            <a:r>
              <a:rPr lang="ar-JO" sz="3600" dirty="0">
                <a:solidFill>
                  <a:schemeClr val="tx1"/>
                </a:solidFill>
                <a:effectLst/>
                <a:ea typeface="ＭＳ Ｐゴシック" charset="0"/>
                <a:cs typeface="Arial" panose="020B0604020202020204" pitchFamily="34" charset="0"/>
              </a:rPr>
              <a:t>بليني الأصغر (111- 113 ب. م)</a:t>
            </a:r>
            <a:endParaRPr lang="en-US" sz="3600" dirty="0">
              <a:solidFill>
                <a:schemeClr val="tx1"/>
              </a:solidFill>
              <a:effectLst/>
              <a:ea typeface="ＭＳ Ｐゴシック" charset="0"/>
              <a:cs typeface="Arial" panose="020B0604020202020204" pitchFamily="34" charset="0"/>
            </a:endParaRPr>
          </a:p>
        </p:txBody>
      </p:sp>
      <p:sp>
        <p:nvSpPr>
          <p:cNvPr id="33795" name="Rectangle 3"/>
          <p:cNvSpPr>
            <a:spLocks noGrp="1" noChangeArrowheads="1"/>
          </p:cNvSpPr>
          <p:nvPr>
            <p:ph type="body" idx="1"/>
          </p:nvPr>
        </p:nvSpPr>
        <p:spPr>
          <a:xfrm>
            <a:off x="76200" y="5334000"/>
            <a:ext cx="8991600" cy="1524000"/>
          </a:xfrm>
          <a:gradFill rotWithShape="1">
            <a:gsLst>
              <a:gs pos="0">
                <a:schemeClr val="bg2"/>
              </a:gs>
              <a:gs pos="50000">
                <a:schemeClr val="accent2"/>
              </a:gs>
              <a:gs pos="100000">
                <a:schemeClr val="bg2"/>
              </a:gs>
            </a:gsLst>
            <a:lin ang="5400000" scaled="1"/>
          </a:gradFill>
        </p:spPr>
        <p:txBody>
          <a:bodyPr/>
          <a:lstStyle/>
          <a:p>
            <a:pPr algn="ctr" rtl="1" eaLnBrk="1" hangingPunct="1">
              <a:lnSpc>
                <a:spcPct val="90000"/>
              </a:lnSpc>
              <a:defRPr/>
            </a:pPr>
            <a:r>
              <a:rPr lang="ar-SA" dirty="0">
                <a:ea typeface="ＭＳ Ｐゴシック" charset="0"/>
                <a:cs typeface="Arial" panose="020B0604020202020204" pitchFamily="34" charset="0"/>
              </a:rPr>
              <a:t>كان حاكم بيثيني</a:t>
            </a:r>
            <a:r>
              <a:rPr lang="ar-JO" dirty="0">
                <a:ea typeface="ＭＳ Ｐゴシック" charset="0"/>
                <a:cs typeface="Arial" panose="020B0604020202020204" pitchFamily="34" charset="0"/>
              </a:rPr>
              <a:t>ا</a:t>
            </a:r>
            <a:r>
              <a:rPr lang="ar-SA" dirty="0">
                <a:ea typeface="ＭＳ Ｐゴシック" charset="0"/>
                <a:cs typeface="Arial" panose="020B0604020202020204" pitchFamily="34" charset="0"/>
              </a:rPr>
              <a:t> الذي كتب عدة رسائ</a:t>
            </a:r>
            <a:r>
              <a:rPr lang="ar-JO" dirty="0">
                <a:ea typeface="ＭＳ Ｐゴシック" charset="0"/>
                <a:cs typeface="Arial" panose="020B0604020202020204" pitchFamily="34" charset="0"/>
              </a:rPr>
              <a:t>ل </a:t>
            </a:r>
            <a:r>
              <a:rPr lang="ar-SA" dirty="0">
                <a:ea typeface="ＭＳ Ｐゴシック" charset="0"/>
                <a:cs typeface="Arial" panose="020B0604020202020204" pitchFamily="34" charset="0"/>
              </a:rPr>
              <a:t>إلى الإمبراطور تراجان</a:t>
            </a:r>
            <a:endParaRPr lang="ar-JO" dirty="0">
              <a:ea typeface="ＭＳ Ｐゴシック" charset="0"/>
              <a:cs typeface="Arial" panose="020B0604020202020204" pitchFamily="34" charset="0"/>
            </a:endParaRPr>
          </a:p>
          <a:p>
            <a:pPr marL="0" indent="0" algn="ctr" rtl="1" eaLnBrk="1" hangingPunct="1">
              <a:lnSpc>
                <a:spcPct val="90000"/>
              </a:lnSpc>
              <a:buNone/>
              <a:defRPr/>
            </a:pPr>
            <a:r>
              <a:rPr lang="ar-SA" dirty="0">
                <a:ea typeface="ＭＳ Ｐゴシック" charset="0"/>
                <a:cs typeface="Arial" panose="020B0604020202020204" pitchFamily="34" charset="0"/>
              </a:rPr>
              <a:t> يستشيره في مواضيع مختلفة. </a:t>
            </a:r>
            <a:endParaRPr lang="en-US" dirty="0">
              <a:ea typeface="ＭＳ Ｐゴシック" charset="0"/>
              <a:cs typeface="Arial" panose="020B0604020202020204" pitchFamily="34" charset="0"/>
            </a:endParaRPr>
          </a:p>
        </p:txBody>
      </p:sp>
      <p:sp>
        <p:nvSpPr>
          <p:cNvPr id="6" name="Text Box 4"/>
          <p:cNvSpPr txBox="1">
            <a:spLocks noChangeArrowheads="1"/>
          </p:cNvSpPr>
          <p:nvPr/>
        </p:nvSpPr>
        <p:spPr bwMode="auto">
          <a:xfrm>
            <a:off x="8100392" y="76200"/>
            <a:ext cx="98456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281 ب</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400894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5">
                                            <p:bg/>
                                          </p:spTgt>
                                        </p:tgtEl>
                                        <p:attrNameLst>
                                          <p:attrName>style.visibility</p:attrName>
                                        </p:attrNameLst>
                                      </p:cBhvr>
                                      <p:to>
                                        <p:strVal val="visible"/>
                                      </p:to>
                                    </p:set>
                                    <p:animEffect transition="in" filter="dissolve">
                                      <p:cBhvr>
                                        <p:cTn id="7" dur="500"/>
                                        <p:tgtEl>
                                          <p:spTgt spid="3379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3795">
                                            <p:txEl>
                                              <p:pRg st="0" end="0"/>
                                            </p:txEl>
                                          </p:spTgt>
                                        </p:tgtEl>
                                        <p:attrNameLst>
                                          <p:attrName>style.visibility</p:attrName>
                                        </p:attrNameLst>
                                      </p:cBhvr>
                                      <p:to>
                                        <p:strVal val="visible"/>
                                      </p:to>
                                    </p:set>
                                    <p:animEffect transition="in" filter="dissolve">
                                      <p:cBhvr>
                                        <p:cTn id="10" dur="500"/>
                                        <p:tgtEl>
                                          <p:spTgt spid="33795">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3795">
                                            <p:txEl>
                                              <p:pRg st="1" end="1"/>
                                            </p:txEl>
                                          </p:spTgt>
                                        </p:tgtEl>
                                        <p:attrNameLst>
                                          <p:attrName>style.visibility</p:attrName>
                                        </p:attrNameLst>
                                      </p:cBhvr>
                                      <p:to>
                                        <p:strVal val="visible"/>
                                      </p:to>
                                    </p:set>
                                    <p:animEffect transition="in" filter="dissolve">
                                      <p:cBhvr>
                                        <p:cTn id="13" dur="500"/>
                                        <p:tgtEl>
                                          <p:spTgt spid="337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uiExpand="1"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4" descr="Roman Empi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539750"/>
            <a:ext cx="9753600" cy="786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62" name="Rectangle 2"/>
          <p:cNvSpPr>
            <a:spLocks noGrp="1" noChangeArrowheads="1"/>
          </p:cNvSpPr>
          <p:nvPr>
            <p:ph type="title"/>
          </p:nvPr>
        </p:nvSpPr>
        <p:spPr>
          <a:xfrm>
            <a:off x="0" y="914400"/>
            <a:ext cx="9144000" cy="1143000"/>
          </a:xfrm>
          <a:solidFill>
            <a:srgbClr val="000099"/>
          </a:solidFill>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مراسلات مفيدة (111 ب. م)</a:t>
            </a:r>
            <a:endParaRPr lang="en-US" b="1" dirty="0">
              <a:latin typeface="Arial" panose="020B0604020202020204" pitchFamily="34" charset="0"/>
              <a:ea typeface="ＭＳ Ｐゴシック" charset="0"/>
              <a:cs typeface="Arial" panose="020B0604020202020204" pitchFamily="34" charset="0"/>
            </a:endParaRPr>
          </a:p>
        </p:txBody>
      </p:sp>
      <p:sp>
        <p:nvSpPr>
          <p:cNvPr id="450566" name="Text Box 6"/>
          <p:cNvSpPr txBox="1">
            <a:spLocks noChangeArrowheads="1"/>
          </p:cNvSpPr>
          <p:nvPr/>
        </p:nvSpPr>
        <p:spPr bwMode="auto">
          <a:xfrm>
            <a:off x="6781800" y="2533650"/>
            <a:ext cx="1828800" cy="1200329"/>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الحاكم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بليني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بيثينيا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2" name="Text Box 7"/>
          <p:cNvSpPr txBox="1">
            <a:spLocks noChangeArrowheads="1"/>
          </p:cNvSpPr>
          <p:nvPr/>
        </p:nvSpPr>
        <p:spPr bwMode="auto">
          <a:xfrm>
            <a:off x="2065338" y="2457450"/>
            <a:ext cx="1897062" cy="1200329"/>
          </a:xfrm>
          <a:prstGeom prst="rect">
            <a:avLst/>
          </a:prstGeom>
          <a:solidFill>
            <a:srgbClr val="99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الإمبراطور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تراجان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Curved Up Arrow 6"/>
          <p:cNvSpPr>
            <a:spLocks noChangeArrowheads="1"/>
          </p:cNvSpPr>
          <p:nvPr/>
        </p:nvSpPr>
        <p:spPr bwMode="auto">
          <a:xfrm flipH="1">
            <a:off x="3733800" y="3733800"/>
            <a:ext cx="4114800" cy="1066800"/>
          </a:xfrm>
          <a:prstGeom prst="curvedUpArrow">
            <a:avLst>
              <a:gd name="adj1" fmla="val 25000"/>
              <a:gd name="adj2" fmla="val 50000"/>
              <a:gd name="adj3" fmla="val 25000"/>
            </a:avLst>
          </a:prstGeom>
          <a:solidFill>
            <a:srgbClr val="0F009D"/>
          </a:solidFill>
          <a:ln w="12700"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Curved Up Arrow 7"/>
          <p:cNvSpPr>
            <a:spLocks noChangeArrowheads="1"/>
          </p:cNvSpPr>
          <p:nvPr/>
        </p:nvSpPr>
        <p:spPr bwMode="auto">
          <a:xfrm>
            <a:off x="3505200" y="3657600"/>
            <a:ext cx="4876800" cy="1524000"/>
          </a:xfrm>
          <a:prstGeom prst="curvedUpArrow">
            <a:avLst>
              <a:gd name="adj1" fmla="val 19289"/>
              <a:gd name="adj2" fmla="val 32474"/>
              <a:gd name="adj3" fmla="val 24273"/>
            </a:avLst>
          </a:prstGeom>
          <a:solidFill>
            <a:srgbClr val="0F009D"/>
          </a:solidFill>
          <a:ln w="12700"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1303" name="Text Box 7"/>
          <p:cNvSpPr txBox="1">
            <a:spLocks noChangeArrowheads="1"/>
          </p:cNvSpPr>
          <p:nvPr/>
        </p:nvSpPr>
        <p:spPr bwMode="auto">
          <a:xfrm>
            <a:off x="5651500" y="-168275"/>
            <a:ext cx="3421063" cy="107721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خارطة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الإمبراطورية الرومانيّة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77967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6"/>
                                        </p:tgtEl>
                                        <p:attrNameLst>
                                          <p:attrName>style.visibility</p:attrName>
                                        </p:attrNameLst>
                                      </p:cBhvr>
                                      <p:to>
                                        <p:strVal val="visible"/>
                                      </p:to>
                                    </p:set>
                                    <p:animEffect transition="in" filter="fade">
                                      <p:cBhvr>
                                        <p:cTn id="7" dur="500"/>
                                        <p:tgtEl>
                                          <p:spTgt spid="4505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034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6" grpId="0" animBg="1" autoUpdateAnimBg="0"/>
      <p:bldP spid="270342" grpId="0" animBg="1"/>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6"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02" name="Picture 7" descr="suffering 2871-063al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060575"/>
            <a:ext cx="2916238" cy="2916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002" name="Rectangle 2"/>
          <p:cNvSpPr>
            <a:spLocks noGrp="1" noChangeArrowheads="1"/>
          </p:cNvSpPr>
          <p:nvPr>
            <p:ph type="ctrTitle"/>
          </p:nvPr>
        </p:nvSpPr>
        <p:spPr>
          <a:xfrm>
            <a:off x="685800" y="188913"/>
            <a:ext cx="7239000" cy="6477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b="1" dirty="0">
                <a:latin typeface="Arial" panose="020B0604020202020204" pitchFamily="34" charset="0"/>
                <a:ea typeface="ＭＳ Ｐゴシック" charset="0"/>
                <a:cs typeface="Arial" panose="020B0604020202020204" pitchFamily="34" charset="0"/>
              </a:rPr>
              <a:t>معاناة الكنيسة المبكرة</a:t>
            </a:r>
            <a:endParaRPr lang="en-US" b="1" dirty="0">
              <a:latin typeface="Arial" panose="020B0604020202020204" pitchFamily="34" charset="0"/>
              <a:ea typeface="ＭＳ Ｐゴシック" charset="0"/>
              <a:cs typeface="Arial" panose="020B0604020202020204" pitchFamily="34" charset="0"/>
            </a:endParaRPr>
          </a:p>
        </p:txBody>
      </p:sp>
      <p:sp>
        <p:nvSpPr>
          <p:cNvPr id="128004" name="Text Box 4"/>
          <p:cNvSpPr txBox="1">
            <a:spLocks noChangeArrowheads="1"/>
          </p:cNvSpPr>
          <p:nvPr/>
        </p:nvSpPr>
        <p:spPr bwMode="auto">
          <a:xfrm>
            <a:off x="8258175" y="0"/>
            <a:ext cx="77136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b="1" dirty="0">
                <a:solidFill>
                  <a:srgbClr val="FFFFFF"/>
                </a:solidFill>
                <a:latin typeface="Arial" panose="020B0604020202020204" pitchFamily="34" charset="0"/>
                <a:cs typeface="Arial" panose="020B0604020202020204" pitchFamily="34" charset="0"/>
              </a:rPr>
              <a:t>160أ</a:t>
            </a:r>
            <a:endParaRPr lang="en-US" sz="3200" b="1" dirty="0">
              <a:solidFill>
                <a:srgbClr val="FFFF00"/>
              </a:solidFill>
              <a:latin typeface="Arial" panose="020B0604020202020204" pitchFamily="34" charset="0"/>
              <a:cs typeface="Arial" panose="020B0604020202020204" pitchFamily="34" charset="0"/>
            </a:endParaRPr>
          </a:p>
        </p:txBody>
      </p:sp>
      <p:sp>
        <p:nvSpPr>
          <p:cNvPr id="128007" name="Rectangle 7"/>
          <p:cNvSpPr>
            <a:spLocks noChangeArrowheads="1"/>
          </p:cNvSpPr>
          <p:nvPr/>
        </p:nvSpPr>
        <p:spPr bwMode="auto">
          <a:xfrm>
            <a:off x="2987675" y="1101725"/>
            <a:ext cx="6103371" cy="5856287"/>
          </a:xfrm>
          <a:prstGeom prst="rect">
            <a:avLst/>
          </a:prstGeom>
          <a:noFill/>
          <a:ln w="9525">
            <a:noFill/>
            <a:miter lim="800000"/>
            <a:headEnd/>
            <a:tailEnd/>
          </a:ln>
          <a:effectLst/>
        </p:spPr>
        <p:txBody>
          <a:bodyPr/>
          <a:lstStyle/>
          <a:p>
            <a:pPr algn="r" eaLnBrk="1" hangingPunct="1">
              <a:buFont typeface="Arial" charset="0"/>
              <a:buNone/>
              <a:defRPr/>
            </a:pPr>
            <a:r>
              <a:rPr lang="ar-JO" sz="2800" b="1" u="sng" dirty="0">
                <a:latin typeface="Arial" panose="020B0604020202020204" pitchFamily="34" charset="0"/>
                <a:ea typeface="ＭＳ Ｐゴシック" charset="0"/>
                <a:cs typeface="Arial" panose="020B0604020202020204" pitchFamily="34" charset="0"/>
              </a:rPr>
              <a:t>من الحاكم بليني إلى الإمبراطور تراجان (111م):</a:t>
            </a:r>
            <a:endParaRPr lang="en-US" sz="2800" b="1" u="sng" dirty="0">
              <a:latin typeface="Arial" panose="020B0604020202020204" pitchFamily="34" charset="0"/>
              <a:ea typeface="ＭＳ Ｐゴシック" charset="0"/>
              <a:cs typeface="Arial" panose="020B0604020202020204" pitchFamily="34" charset="0"/>
            </a:endParaRPr>
          </a:p>
          <a:p>
            <a:pPr eaLnBrk="1" hangingPunct="1">
              <a:buFont typeface="Arial" charset="0"/>
              <a:buNone/>
              <a:defRPr/>
            </a:pPr>
            <a:endParaRPr lang="en-US" sz="2800" b="1" dirty="0">
              <a:latin typeface="Arial" panose="020B0604020202020204" pitchFamily="34" charset="0"/>
              <a:ea typeface="ＭＳ Ｐゴシック" charset="0"/>
              <a:cs typeface="Arial" panose="020B0604020202020204" pitchFamily="34" charset="0"/>
            </a:endParaRPr>
          </a:p>
          <a:p>
            <a:pPr algn="r" eaLnBrk="1" hangingPunct="1">
              <a:buFont typeface="Arial" charset="0"/>
              <a:buNone/>
              <a:defRPr/>
            </a:pPr>
            <a:r>
              <a:rPr lang="ar-SA" sz="3200" b="1" dirty="0">
                <a:effectLst/>
                <a:latin typeface="Arial" panose="020B0604020202020204" pitchFamily="34" charset="0"/>
                <a:ea typeface="ＭＳ Ｐゴシック" charset="0"/>
                <a:cs typeface="Arial" panose="020B0604020202020204" pitchFamily="34" charset="0"/>
              </a:rPr>
              <a:t>لقد اتبعتُ الإجراء التالي:</a:t>
            </a:r>
            <a:endParaRPr lang="ar-JO" sz="3200" b="1" dirty="0">
              <a:effectLst/>
              <a:latin typeface="Arial" panose="020B0604020202020204" pitchFamily="34" charset="0"/>
              <a:ea typeface="ＭＳ Ｐゴシック" charset="0"/>
              <a:cs typeface="Arial" panose="020B0604020202020204" pitchFamily="34" charset="0"/>
            </a:endParaRPr>
          </a:p>
          <a:p>
            <a:pPr algn="r" eaLnBrk="1" hangingPunct="1">
              <a:buFont typeface="Arial" charset="0"/>
              <a:buNone/>
              <a:defRPr/>
            </a:pPr>
            <a:r>
              <a:rPr lang="ar-SA" sz="3200" b="1" dirty="0">
                <a:effectLst/>
                <a:latin typeface="Arial" panose="020B0604020202020204" pitchFamily="34" charset="0"/>
                <a:ea typeface="ＭＳ Ｐゴシック" charset="0"/>
                <a:cs typeface="Arial" panose="020B0604020202020204" pitchFamily="34" charset="0"/>
              </a:rPr>
              <a:t> استجوبت هؤلاء إذا كانوا مسيحيين؛</a:t>
            </a:r>
            <a:r>
              <a:rPr lang="ar-JO" sz="3200" b="1" dirty="0">
                <a:latin typeface="Arial" panose="020B0604020202020204" pitchFamily="34" charset="0"/>
                <a:cs typeface="Arial" panose="020B0604020202020204" pitchFamily="34" charset="0"/>
              </a:rPr>
              <a:t> </a:t>
            </a:r>
            <a:r>
              <a:rPr lang="ar-SA" sz="3200" b="1" dirty="0">
                <a:effectLst/>
                <a:latin typeface="Arial" panose="020B0604020202020204" pitchFamily="34" charset="0"/>
                <a:ea typeface="ＭＳ Ｐゴシック" charset="0"/>
                <a:cs typeface="Arial" panose="020B0604020202020204" pitchFamily="34" charset="0"/>
              </a:rPr>
              <a:t>والذين اعترفوا</a:t>
            </a:r>
            <a:r>
              <a:rPr lang="ar-JO" sz="3200" b="1" dirty="0">
                <a:latin typeface="Arial" panose="020B0604020202020204" pitchFamily="34" charset="0"/>
                <a:cs typeface="Arial" panose="020B0604020202020204" pitchFamily="34" charset="0"/>
              </a:rPr>
              <a:t> </a:t>
            </a:r>
            <a:r>
              <a:rPr lang="ar-SA" sz="3200" b="1" dirty="0">
                <a:effectLst/>
                <a:latin typeface="Arial" panose="020B0604020202020204" pitchFamily="34" charset="0"/>
                <a:ea typeface="ＭＳ Ｐゴシック" charset="0"/>
                <a:cs typeface="Arial" panose="020B0604020202020204" pitchFamily="34" charset="0"/>
              </a:rPr>
              <a:t>استجو</a:t>
            </a:r>
            <a:r>
              <a:rPr lang="ar-JO" sz="3200" b="1" dirty="0">
                <a:effectLst/>
                <a:latin typeface="Arial" panose="020B0604020202020204" pitchFamily="34" charset="0"/>
                <a:ea typeface="ＭＳ Ｐゴシック" charset="0"/>
                <a:cs typeface="Arial" panose="020B0604020202020204" pitchFamily="34" charset="0"/>
              </a:rPr>
              <a:t>ب</a:t>
            </a:r>
            <a:r>
              <a:rPr lang="ar-SA" sz="3200" b="1" dirty="0">
                <a:effectLst/>
                <a:latin typeface="Arial" panose="020B0604020202020204" pitchFamily="34" charset="0"/>
                <a:ea typeface="ＭＳ Ｐゴシック" charset="0"/>
                <a:cs typeface="Arial" panose="020B0604020202020204" pitchFamily="34" charset="0"/>
              </a:rPr>
              <a:t>تهم مرة ثانية وثالثة،</a:t>
            </a:r>
            <a:r>
              <a:rPr lang="ar-JO" sz="3200" b="1" dirty="0">
                <a:latin typeface="Arial" panose="020B0604020202020204" pitchFamily="34" charset="0"/>
                <a:cs typeface="Arial" panose="020B0604020202020204" pitchFamily="34" charset="0"/>
              </a:rPr>
              <a:t> </a:t>
            </a:r>
            <a:r>
              <a:rPr lang="ar-SA" sz="3200" b="1" dirty="0">
                <a:effectLst/>
                <a:latin typeface="Arial" panose="020B0604020202020204" pitchFamily="34" charset="0"/>
                <a:ea typeface="ＭＳ Ｐゴシック" charset="0"/>
                <a:cs typeface="Arial" panose="020B0604020202020204" pitchFamily="34" charset="0"/>
              </a:rPr>
              <a:t>وهددت</a:t>
            </a:r>
            <a:r>
              <a:rPr lang="ar-JO" sz="3200" b="1" dirty="0">
                <a:effectLst/>
                <a:latin typeface="Arial" panose="020B0604020202020204" pitchFamily="34" charset="0"/>
                <a:ea typeface="ＭＳ Ｐゴシック" charset="0"/>
                <a:cs typeface="Arial" panose="020B0604020202020204" pitchFamily="34" charset="0"/>
              </a:rPr>
              <a:t>ه</a:t>
            </a:r>
            <a:r>
              <a:rPr lang="ar-SA" sz="3200" b="1" dirty="0">
                <a:effectLst/>
                <a:latin typeface="Arial" panose="020B0604020202020204" pitchFamily="34" charset="0"/>
                <a:ea typeface="ＭＳ Ｐゴシック" charset="0"/>
                <a:cs typeface="Arial" panose="020B0604020202020204" pitchFamily="34" charset="0"/>
              </a:rPr>
              <a:t>م بالعقوبة؛</a:t>
            </a:r>
            <a:r>
              <a:rPr lang="ar-JO" sz="3200" b="1" dirty="0">
                <a:latin typeface="Arial" panose="020B0604020202020204" pitchFamily="34" charset="0"/>
                <a:cs typeface="Arial" panose="020B0604020202020204" pitchFamily="34" charset="0"/>
              </a:rPr>
              <a:t> </a:t>
            </a:r>
            <a:r>
              <a:rPr lang="ar-SA" sz="3200" b="1" dirty="0">
                <a:effectLst/>
                <a:latin typeface="Arial" panose="020B0604020202020204" pitchFamily="34" charset="0"/>
                <a:ea typeface="ＭＳ Ｐゴシック" charset="0"/>
                <a:cs typeface="Arial" panose="020B0604020202020204" pitchFamily="34" charset="0"/>
              </a:rPr>
              <a:t>أولئك الذين أصروا أمرت بإعدامهم..."</a:t>
            </a:r>
            <a:endParaRPr lang="en-US" sz="3200" b="1" u="sng" dirty="0">
              <a:effectLst/>
              <a:latin typeface="Arial" panose="020B0604020202020204" pitchFamily="34" charset="0"/>
              <a:ea typeface="ＭＳ Ｐゴシック" charset="0"/>
              <a:cs typeface="Arial" panose="020B0604020202020204" pitchFamily="34" charset="0"/>
            </a:endParaRPr>
          </a:p>
        </p:txBody>
      </p:sp>
      <p:pic>
        <p:nvPicPr>
          <p:cNvPr id="256007" name="Picture 7" descr="pliny the younger.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123728" y="1081813"/>
            <a:ext cx="952500" cy="127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 Box 5">
            <a:extLst>
              <a:ext uri="{FF2B5EF4-FFF2-40B4-BE49-F238E27FC236}">
                <a16:creationId xmlns:a16="http://schemas.microsoft.com/office/drawing/2014/main" id="{BCFE751A-5550-58CC-3368-361746AD14E8}"/>
              </a:ext>
            </a:extLst>
          </p:cNvPr>
          <p:cNvSpPr txBox="1">
            <a:spLocks noChangeArrowheads="1"/>
          </p:cNvSpPr>
          <p:nvPr/>
        </p:nvSpPr>
        <p:spPr bwMode="auto">
          <a:xfrm>
            <a:off x="52954" y="5141187"/>
            <a:ext cx="286328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بليني، الرسائل 10.96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solidFill>
            <a:srgbClr val="020104"/>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25954" name="Rectangle 2"/>
          <p:cNvSpPr>
            <a:spLocks noGrp="1" noChangeArrowheads="1"/>
          </p:cNvSpPr>
          <p:nvPr>
            <p:ph type="ctrTitle"/>
          </p:nvPr>
        </p:nvSpPr>
        <p:spPr>
          <a:xfrm>
            <a:off x="685800" y="72107"/>
            <a:ext cx="7239000" cy="836613"/>
          </a:xfrm>
        </p:spPr>
        <p:txBody>
          <a:bodyPr anchor="ctr"/>
          <a:lstStyle/>
          <a:p>
            <a:pPr eaLnBrk="1" hangingPunct="1">
              <a:defRPr/>
            </a:pPr>
            <a:r>
              <a:rPr lang="ar-JO" sz="5400" b="1" dirty="0">
                <a:latin typeface="Arial" panose="020B0604020202020204" pitchFamily="34" charset="0"/>
                <a:ea typeface="ＭＳ Ｐゴシック" charset="0"/>
                <a:cs typeface="Arial" panose="020B0604020202020204" pitchFamily="34" charset="0"/>
              </a:rPr>
              <a:t>معاناة الكنيسة المبكرة</a:t>
            </a:r>
            <a:endParaRPr lang="en-US" b="1" dirty="0">
              <a:latin typeface="Arial" panose="020B0604020202020204" pitchFamily="34" charset="0"/>
              <a:ea typeface="ＭＳ Ｐゴシック" charset="0"/>
              <a:cs typeface="Arial" panose="020B0604020202020204" pitchFamily="34" charset="0"/>
            </a:endParaRPr>
          </a:p>
        </p:txBody>
      </p:sp>
      <p:sp>
        <p:nvSpPr>
          <p:cNvPr id="253955" name="Text Box 5"/>
          <p:cNvSpPr txBox="1">
            <a:spLocks noChangeArrowheads="1"/>
          </p:cNvSpPr>
          <p:nvPr/>
        </p:nvSpPr>
        <p:spPr bwMode="auto">
          <a:xfrm>
            <a:off x="52954" y="5141187"/>
            <a:ext cx="286328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بليني، الرسائل 10.96</a:t>
            </a:r>
          </a:p>
        </p:txBody>
      </p:sp>
      <p:sp>
        <p:nvSpPr>
          <p:cNvPr id="253956" name="Text Box 6"/>
          <p:cNvSpPr txBox="1">
            <a:spLocks noChangeArrowheads="1"/>
          </p:cNvSpPr>
          <p:nvPr/>
        </p:nvSpPr>
        <p:spPr bwMode="auto">
          <a:xfrm>
            <a:off x="250825" y="6524625"/>
            <a:ext cx="9109417"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solidFill>
                  <a:srgbClr val="FFFFFF"/>
                </a:solidFill>
                <a:latin typeface="Arial" panose="020B0604020202020204" pitchFamily="34" charset="0"/>
                <a:cs typeface="Arial" panose="020B0604020202020204" pitchFamily="34" charset="0"/>
              </a:rPr>
              <a:t>(c)Paul Halsall Mar 1996. </a:t>
            </a:r>
            <a:r>
              <a:rPr lang="en-US" sz="1400" b="1" dirty="0" err="1">
                <a:solidFill>
                  <a:srgbClr val="FFFFFF"/>
                </a:solidFill>
                <a:latin typeface="Arial" panose="020B0604020202020204" pitchFamily="34" charset="0"/>
                <a:cs typeface="Arial" panose="020B0604020202020204" pitchFamily="34" charset="0"/>
              </a:rPr>
              <a:t>halsall@murray.fordham.edu</a:t>
            </a:r>
            <a:r>
              <a:rPr lang="en-US" sz="1400" b="1" dirty="0">
                <a:solidFill>
                  <a:srgbClr val="FFFFFF"/>
                </a:solidFill>
                <a:latin typeface="Arial" panose="020B0604020202020204" pitchFamily="34" charset="0"/>
                <a:cs typeface="Arial" panose="020B0604020202020204" pitchFamily="34" charset="0"/>
              </a:rPr>
              <a:t> http://</a:t>
            </a:r>
            <a:r>
              <a:rPr lang="en-US" sz="1400" b="1" dirty="0" err="1">
                <a:solidFill>
                  <a:srgbClr val="FFFFFF"/>
                </a:solidFill>
                <a:latin typeface="Arial" panose="020B0604020202020204" pitchFamily="34" charset="0"/>
                <a:cs typeface="Arial" panose="020B0604020202020204" pitchFamily="34" charset="0"/>
              </a:rPr>
              <a:t>www.fordham.edu</a:t>
            </a:r>
            <a:r>
              <a:rPr lang="en-US" sz="1400" b="1" dirty="0">
                <a:solidFill>
                  <a:srgbClr val="FFFFFF"/>
                </a:solidFill>
                <a:latin typeface="Arial" panose="020B0604020202020204" pitchFamily="34" charset="0"/>
                <a:cs typeface="Arial" panose="020B0604020202020204" pitchFamily="34" charset="0"/>
              </a:rPr>
              <a:t>/</a:t>
            </a:r>
            <a:r>
              <a:rPr lang="en-US" sz="1400" b="1" dirty="0" err="1">
                <a:solidFill>
                  <a:srgbClr val="FFFFFF"/>
                </a:solidFill>
                <a:latin typeface="Arial" panose="020B0604020202020204" pitchFamily="34" charset="0"/>
                <a:cs typeface="Arial" panose="020B0604020202020204" pitchFamily="34" charset="0"/>
              </a:rPr>
              <a:t>halsall</a:t>
            </a:r>
            <a:r>
              <a:rPr lang="en-US" sz="1400" b="1" dirty="0">
                <a:solidFill>
                  <a:srgbClr val="FFFFFF"/>
                </a:solidFill>
                <a:latin typeface="Arial" panose="020B0604020202020204" pitchFamily="34" charset="0"/>
                <a:cs typeface="Arial" panose="020B0604020202020204" pitchFamily="34" charset="0"/>
              </a:rPr>
              <a:t>/source/pliny1.html</a:t>
            </a:r>
          </a:p>
        </p:txBody>
      </p:sp>
      <p:sp>
        <p:nvSpPr>
          <p:cNvPr id="125959" name="Rectangle 7"/>
          <p:cNvSpPr>
            <a:spLocks noChangeArrowheads="1"/>
          </p:cNvSpPr>
          <p:nvPr/>
        </p:nvSpPr>
        <p:spPr bwMode="auto">
          <a:xfrm>
            <a:off x="3132138" y="1125538"/>
            <a:ext cx="5842000" cy="4576762"/>
          </a:xfrm>
          <a:prstGeom prst="rect">
            <a:avLst/>
          </a:prstGeom>
          <a:noFill/>
          <a:ln w="9525">
            <a:noFill/>
            <a:miter lim="800000"/>
            <a:headEnd/>
            <a:tailEnd/>
          </a:ln>
          <a:effectLst/>
        </p:spPr>
        <p:txBody>
          <a:bodyPr/>
          <a:lstStyle/>
          <a:p>
            <a:pPr algn="r" rtl="1" eaLnBrk="1" hangingPunct="1">
              <a:buFont typeface="Arial" charset="0"/>
              <a:buNone/>
              <a:defRPr/>
            </a:pPr>
            <a:r>
              <a:rPr lang="ar-SA" sz="2400" b="1" u="sng" dirty="0">
                <a:latin typeface="Arial" panose="020B0604020202020204" pitchFamily="34" charset="0"/>
                <a:ea typeface="ＭＳ Ｐゴシック" charset="0"/>
                <a:cs typeface="Arial" panose="020B0604020202020204" pitchFamily="34" charset="0"/>
              </a:rPr>
              <a:t>من الحاكم بليني إلى الإمبراطور تراجان (111 ب. م):</a:t>
            </a:r>
          </a:p>
          <a:p>
            <a:pPr algn="r" rtl="1" eaLnBrk="1" hangingPunct="1">
              <a:buFont typeface="Arial" charset="0"/>
              <a:buNone/>
              <a:defRPr/>
            </a:pPr>
            <a:r>
              <a:rPr lang="ar-SA" sz="2800" b="1" dirty="0">
                <a:effectLst/>
                <a:latin typeface="Arial" panose="020B0604020202020204" pitchFamily="34" charset="0"/>
                <a:ea typeface="ＭＳ Ｐゴシック" charset="0"/>
                <a:cs typeface="Arial" panose="020B0604020202020204" pitchFamily="34" charset="0"/>
              </a:rPr>
              <a:t>"أولئك الذين أنكروا أنهم مسيحيون</a:t>
            </a:r>
            <a:r>
              <a:rPr lang="ar-JO" sz="2800" b="1" dirty="0">
                <a:latin typeface="Arial" panose="020B0604020202020204" pitchFamily="34" charset="0"/>
                <a:cs typeface="Arial" panose="020B0604020202020204" pitchFamily="34" charset="0"/>
              </a:rPr>
              <a:t> </a:t>
            </a:r>
            <a:r>
              <a:rPr lang="ar-SA" sz="2800" b="1" dirty="0">
                <a:effectLst/>
                <a:latin typeface="Arial" panose="020B0604020202020204" pitchFamily="34" charset="0"/>
                <a:ea typeface="ＭＳ Ｐゴシック" charset="0"/>
                <a:cs typeface="Arial" panose="020B0604020202020204" pitchFamily="34" charset="0"/>
              </a:rPr>
              <a:t>أو كانوا مسيحيين، عندما تضرعوا إلى الآلهة</a:t>
            </a:r>
            <a:r>
              <a:rPr lang="ar-JO" sz="2800" b="1" dirty="0">
                <a:latin typeface="Arial" panose="020B0604020202020204" pitchFamily="34" charset="0"/>
                <a:cs typeface="Arial" panose="020B0604020202020204" pitchFamily="34" charset="0"/>
              </a:rPr>
              <a:t> </a:t>
            </a:r>
            <a:r>
              <a:rPr lang="ar-SA" sz="2800" b="1" dirty="0">
                <a:effectLst/>
                <a:latin typeface="Arial" panose="020B0604020202020204" pitchFamily="34" charset="0"/>
                <a:ea typeface="ＭＳ Ｐゴシック" charset="0"/>
                <a:cs typeface="Arial" panose="020B0604020202020204" pitchFamily="34" charset="0"/>
              </a:rPr>
              <a:t>بكلمات أمليت من قبلي، وقدموا لصورتك صلوات مع البخور والخمر،</a:t>
            </a:r>
            <a:r>
              <a:rPr lang="ar-JO" sz="2800" b="1" dirty="0">
                <a:latin typeface="Arial" panose="020B0604020202020204" pitchFamily="34" charset="0"/>
                <a:cs typeface="Arial" panose="020B0604020202020204" pitchFamily="34" charset="0"/>
              </a:rPr>
              <a:t> </a:t>
            </a:r>
            <a:r>
              <a:rPr lang="ar-SA" sz="2800" b="1" dirty="0">
                <a:effectLst/>
                <a:latin typeface="Arial" panose="020B0604020202020204" pitchFamily="34" charset="0"/>
                <a:ea typeface="ＭＳ Ｐゴシック" charset="0"/>
                <a:cs typeface="Arial" panose="020B0604020202020204" pitchFamily="34" charset="0"/>
              </a:rPr>
              <a:t>التي أمرتُ بإحضارها لهذا</a:t>
            </a:r>
            <a:r>
              <a:rPr lang="ar-JO" sz="2800" b="1" dirty="0">
                <a:effectLst/>
                <a:latin typeface="Arial" panose="020B0604020202020204" pitchFamily="34" charset="0"/>
                <a:ea typeface="ＭＳ Ｐゴシック" charset="0"/>
                <a:cs typeface="Arial" panose="020B0604020202020204" pitchFamily="34" charset="0"/>
              </a:rPr>
              <a:t> </a:t>
            </a:r>
            <a:r>
              <a:rPr lang="ar-SA" sz="2800" b="1" dirty="0">
                <a:effectLst/>
                <a:latin typeface="Arial" panose="020B0604020202020204" pitchFamily="34" charset="0"/>
                <a:ea typeface="ＭＳ Ｐゴシック" charset="0"/>
                <a:cs typeface="Arial" panose="020B0604020202020204" pitchFamily="34" charset="0"/>
              </a:rPr>
              <a:t>الغرض مع تمائيل الآلهة، علاوة على ذلك – لعن المسيح،</a:t>
            </a:r>
            <a:r>
              <a:rPr lang="ar-JO" sz="2800" b="1" dirty="0">
                <a:latin typeface="Arial" panose="020B0604020202020204" pitchFamily="34" charset="0"/>
                <a:cs typeface="Arial" panose="020B0604020202020204" pitchFamily="34" charset="0"/>
              </a:rPr>
              <a:t> </a:t>
            </a:r>
            <a:r>
              <a:rPr lang="ar-SA" sz="2800" b="1" dirty="0">
                <a:effectLst/>
                <a:latin typeface="Arial" panose="020B0604020202020204" pitchFamily="34" charset="0"/>
                <a:ea typeface="ＭＳ Ｐゴシック" charset="0"/>
                <a:cs typeface="Arial" panose="020B0604020202020204" pitchFamily="34" charset="0"/>
              </a:rPr>
              <a:t>ويقال أنه لا يمكن إجبار المسيحيين الحقيقيين على القيام بأي منها، أعتقد أنه ينبغي إطلاق سراحهم."</a:t>
            </a:r>
            <a:endParaRPr lang="en-US" sz="2800" b="1" u="sng" dirty="0">
              <a:effectLst/>
              <a:latin typeface="Arial" panose="020B0604020202020204" pitchFamily="34" charset="0"/>
              <a:ea typeface="ＭＳ Ｐゴシック" charset="0"/>
              <a:cs typeface="Arial" panose="020B0604020202020204" pitchFamily="34" charset="0"/>
            </a:endParaRPr>
          </a:p>
        </p:txBody>
      </p:sp>
      <p:sp>
        <p:nvSpPr>
          <p:cNvPr id="7" name="Text Box 4"/>
          <p:cNvSpPr txBox="1">
            <a:spLocks noChangeArrowheads="1"/>
          </p:cNvSpPr>
          <p:nvPr/>
        </p:nvSpPr>
        <p:spPr bwMode="auto">
          <a:xfrm>
            <a:off x="8258175" y="0"/>
            <a:ext cx="77136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b="1" dirty="0">
                <a:solidFill>
                  <a:srgbClr val="FFFFFF"/>
                </a:solidFill>
                <a:latin typeface="Arial" panose="020B0604020202020204" pitchFamily="34" charset="0"/>
                <a:cs typeface="Arial" panose="020B0604020202020204" pitchFamily="34" charset="0"/>
              </a:rPr>
              <a:t>160أ</a:t>
            </a:r>
            <a:endParaRPr lang="en-US" sz="3200" b="1" dirty="0">
              <a:solidFill>
                <a:srgbClr val="FFFF00"/>
              </a:solidFill>
              <a:latin typeface="Arial" panose="020B0604020202020204" pitchFamily="34" charset="0"/>
              <a:cs typeface="Arial" panose="020B0604020202020204" pitchFamily="34" charset="0"/>
            </a:endParaRPr>
          </a:p>
        </p:txBody>
      </p:sp>
      <p:pic>
        <p:nvPicPr>
          <p:cNvPr id="253959" name="Picture 8" descr="suffering 2871-063al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060575"/>
            <a:ext cx="2916238" cy="2916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7" descr="pliny the younger.jpg">
            <a:extLst>
              <a:ext uri="{FF2B5EF4-FFF2-40B4-BE49-F238E27FC236}">
                <a16:creationId xmlns:a16="http://schemas.microsoft.com/office/drawing/2014/main" id="{445A4969-127C-5699-9FDC-0933A6A24D19}"/>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416175" y="1101726"/>
            <a:ext cx="952500" cy="127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6"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002" name="Rectangle 2"/>
          <p:cNvSpPr>
            <a:spLocks noGrp="1" noChangeArrowheads="1"/>
          </p:cNvSpPr>
          <p:nvPr>
            <p:ph type="ctrTitle"/>
          </p:nvPr>
        </p:nvSpPr>
        <p:spPr>
          <a:xfrm>
            <a:off x="685800" y="-100013"/>
            <a:ext cx="7239000" cy="836613"/>
          </a:xfrm>
        </p:spPr>
        <p:txBody>
          <a:bodyPr/>
          <a:lstStyle/>
          <a:p>
            <a:pPr eaLnBrk="1" hangingPunct="1">
              <a:defRPr/>
            </a:pPr>
            <a:r>
              <a:rPr lang="ar-JO" sz="5400" b="1" dirty="0">
                <a:latin typeface="Arial" panose="020B0604020202020204" pitchFamily="34" charset="0"/>
                <a:ea typeface="ＭＳ Ｐゴシック" charset="0"/>
                <a:cs typeface="Arial" panose="020B0604020202020204" pitchFamily="34" charset="0"/>
              </a:rPr>
              <a:t>معاناة الكنيسة المبكرة</a:t>
            </a:r>
            <a:endParaRPr lang="en-US" b="1" dirty="0">
              <a:latin typeface="Arial" panose="020B0604020202020204" pitchFamily="34" charset="0"/>
              <a:ea typeface="ＭＳ Ｐゴシック" charset="0"/>
              <a:cs typeface="Arial" panose="020B0604020202020204" pitchFamily="34" charset="0"/>
            </a:endParaRPr>
          </a:p>
        </p:txBody>
      </p:sp>
      <p:sp>
        <p:nvSpPr>
          <p:cNvPr id="128004" name="Text Box 4"/>
          <p:cNvSpPr txBox="1">
            <a:spLocks noChangeArrowheads="1"/>
          </p:cNvSpPr>
          <p:nvPr/>
        </p:nvSpPr>
        <p:spPr bwMode="auto">
          <a:xfrm>
            <a:off x="8258175" y="0"/>
            <a:ext cx="77136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b="1" dirty="0">
                <a:solidFill>
                  <a:srgbClr val="FFFFFF"/>
                </a:solidFill>
                <a:latin typeface="Arial" panose="020B0604020202020204" pitchFamily="34" charset="0"/>
                <a:cs typeface="Arial" panose="020B0604020202020204" pitchFamily="34" charset="0"/>
              </a:rPr>
              <a:t>160أ</a:t>
            </a:r>
            <a:endParaRPr lang="en-US" sz="3200" b="1" dirty="0">
              <a:solidFill>
                <a:srgbClr val="FFFF00"/>
              </a:solidFill>
              <a:latin typeface="Arial" panose="020B0604020202020204" pitchFamily="34" charset="0"/>
              <a:cs typeface="Arial" panose="020B0604020202020204" pitchFamily="34" charset="0"/>
            </a:endParaRPr>
          </a:p>
        </p:txBody>
      </p:sp>
      <p:sp>
        <p:nvSpPr>
          <p:cNvPr id="258052" name="Text Box 5"/>
          <p:cNvSpPr txBox="1">
            <a:spLocks noChangeArrowheads="1"/>
          </p:cNvSpPr>
          <p:nvPr/>
        </p:nvSpPr>
        <p:spPr bwMode="auto">
          <a:xfrm>
            <a:off x="6024563" y="6351588"/>
            <a:ext cx="300497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rgbClr val="FFFF00"/>
                </a:solidFill>
                <a:latin typeface="Arial" panose="020B0604020202020204" pitchFamily="34" charset="0"/>
                <a:cs typeface="Arial" panose="020B0604020202020204" pitchFamily="34" charset="0"/>
              </a:rPr>
              <a:t>بليني، رسائل 10. 96</a:t>
            </a:r>
            <a:endParaRPr lang="en-US" b="1" dirty="0">
              <a:solidFill>
                <a:srgbClr val="FFFF00"/>
              </a:solidFill>
              <a:latin typeface="Arial" panose="020B0604020202020204" pitchFamily="34" charset="0"/>
              <a:cs typeface="Arial" panose="020B0604020202020204" pitchFamily="34" charset="0"/>
            </a:endParaRPr>
          </a:p>
        </p:txBody>
      </p:sp>
      <p:sp>
        <p:nvSpPr>
          <p:cNvPr id="128007" name="Rectangle 7"/>
          <p:cNvSpPr>
            <a:spLocks noChangeArrowheads="1"/>
          </p:cNvSpPr>
          <p:nvPr/>
        </p:nvSpPr>
        <p:spPr bwMode="auto">
          <a:xfrm>
            <a:off x="304800" y="1341438"/>
            <a:ext cx="5562600" cy="5516562"/>
          </a:xfrm>
          <a:prstGeom prst="rect">
            <a:avLst/>
          </a:prstGeom>
          <a:noFill/>
          <a:ln w="9525">
            <a:noFill/>
            <a:miter lim="800000"/>
            <a:headEnd/>
            <a:tailEnd/>
          </a:ln>
          <a:effectLst/>
        </p:spPr>
        <p:txBody>
          <a:bodyPr/>
          <a:lstStyle/>
          <a:p>
            <a:pPr algn="ctr" eaLnBrk="1" hangingPunct="1">
              <a:spcBef>
                <a:spcPct val="20000"/>
              </a:spcBef>
              <a:buClr>
                <a:srgbClr val="66CCFF"/>
              </a:buClr>
              <a:buSzPct val="80000"/>
              <a:buFont typeface="Arial" charset="0"/>
              <a:buNone/>
              <a:defRPr/>
            </a:pPr>
            <a:r>
              <a:rPr lang="ar-JO" sz="28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الإمبراطور تراجان إلى الحاكم بليني (111 م)</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eaLnBrk="1" hangingPunct="1">
              <a:spcBef>
                <a:spcPct val="20000"/>
              </a:spcBef>
              <a:buClr>
                <a:srgbClr val="66CCFF"/>
              </a:buClr>
              <a:buSzPct val="80000"/>
              <a:buFont typeface="Arial" charset="0"/>
              <a:buNone/>
              <a:defRPr/>
            </a:pP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لقد اتبعت الإجراء الصحيح</a:t>
            </a: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يا عزيزي بليني، في غربلة حالات أولئك الذين أعلنوا لك أنهم مسيحيون... لا يجب البحث عنهم فمن ينكر أنه مسيحي ويثبت ذلك بالفعل بعبادة آلهتنا، رغم أنه كان في الماضي في شبهة، ينال العفو بالتوبة...</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258054" name="Picture 1" descr="trajan sininho.gif"/>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819775" y="1341438"/>
            <a:ext cx="3289300" cy="436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3" descr="colosseu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50" y="0"/>
            <a:ext cx="44513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0" name="Rectangle 4"/>
          <p:cNvSpPr>
            <a:spLocks noGrp="1" noChangeArrowheads="1"/>
          </p:cNvSpPr>
          <p:nvPr>
            <p:ph type="title"/>
          </p:nvPr>
        </p:nvSpPr>
        <p:spPr>
          <a:xfrm>
            <a:off x="685800" y="277813"/>
            <a:ext cx="8229600" cy="1143000"/>
          </a:xfrm>
        </p:spPr>
        <p:txBody>
          <a:bodyPr/>
          <a:lstStyle/>
          <a:p>
            <a:pPr eaLnBrk="1" hangingPunct="1">
              <a:defRPr/>
            </a:pPr>
            <a:r>
              <a:rPr lang="ar-JO" dirty="0">
                <a:ea typeface="ＭＳ Ｐゴシック" charset="0"/>
                <a:cs typeface="Arial" panose="020B0604020202020204" pitchFamily="34" charset="0"/>
              </a:rPr>
              <a:t>المؤرخون الرومان</a:t>
            </a:r>
            <a:endParaRPr lang="en-US" dirty="0">
              <a:ea typeface="ＭＳ Ｐゴシック" charset="0"/>
              <a:cs typeface="Arial" panose="020B0604020202020204" pitchFamily="34" charset="0"/>
            </a:endParaRPr>
          </a:p>
        </p:txBody>
      </p:sp>
      <p:sp>
        <p:nvSpPr>
          <p:cNvPr id="34821" name="Text Box 5"/>
          <p:cNvSpPr txBox="1">
            <a:spLocks noChangeArrowheads="1"/>
          </p:cNvSpPr>
          <p:nvPr/>
        </p:nvSpPr>
        <p:spPr bwMode="auto">
          <a:xfrm>
            <a:off x="0" y="2846388"/>
            <a:ext cx="4495800" cy="3570208"/>
          </a:xfrm>
          <a:prstGeom prst="rect">
            <a:avLst/>
          </a:prstGeom>
          <a:gradFill rotWithShape="1">
            <a:gsLst>
              <a:gs pos="0">
                <a:srgbClr val="006600"/>
              </a:gs>
              <a:gs pos="100000">
                <a:srgbClr val="002F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altLang="zh-CN" sz="2800" b="1" dirty="0">
                <a:solidFill>
                  <a:srgbClr val="FFFFFF"/>
                </a:solidFill>
                <a:latin typeface="Arial" panose="020B0604020202020204" pitchFamily="34" charset="0"/>
                <a:ea typeface="SimSun" charset="0"/>
                <a:cs typeface="Arial" panose="020B0604020202020204" pitchFamily="34" charset="0"/>
              </a:rPr>
              <a:t>عن المسيحيين المضطهدين في عهد نيرون:</a:t>
            </a:r>
          </a:p>
          <a:p>
            <a:pPr algn="r"/>
            <a:r>
              <a:rPr lang="ar-JO" altLang="zh-CN" sz="2800" b="1" dirty="0">
                <a:solidFill>
                  <a:srgbClr val="FFFFFF"/>
                </a:solidFill>
                <a:latin typeface="Arial" panose="020B0604020202020204" pitchFamily="34" charset="0"/>
                <a:ea typeface="SimSun" charset="0"/>
                <a:cs typeface="Arial" panose="020B0604020202020204" pitchFamily="34" charset="0"/>
              </a:rPr>
              <a:t>اسمهم يأتي من المسيح، الذي حكم عليه بالإعدام في عهد طيباريوس كإمبراطور من قبل الوكيل بيلاطس البنطي</a:t>
            </a:r>
            <a:endParaRPr lang="en-US" altLang="zh-CN" sz="2800" b="1" dirty="0">
              <a:solidFill>
                <a:srgbClr val="FFFFFF"/>
              </a:solidFill>
              <a:latin typeface="Arial" panose="020B0604020202020204" pitchFamily="34" charset="0"/>
              <a:ea typeface="SimSun" charset="0"/>
              <a:cs typeface="Arial" panose="020B0604020202020204" pitchFamily="34" charset="0"/>
            </a:endParaRPr>
          </a:p>
          <a:p>
            <a:pPr algn="r"/>
            <a:endParaRPr lang="en-US" altLang="zh-CN" sz="2000" b="1" dirty="0">
              <a:solidFill>
                <a:srgbClr val="FFFFFF"/>
              </a:solidFill>
              <a:latin typeface="Arial" panose="020B0604020202020204" pitchFamily="34" charset="0"/>
              <a:ea typeface="SimSun" charset="0"/>
              <a:cs typeface="Arial" panose="020B0604020202020204" pitchFamily="34" charset="0"/>
            </a:endParaRPr>
          </a:p>
          <a:p>
            <a:pPr algn="r"/>
            <a:r>
              <a:rPr lang="ar-JO" altLang="zh-CN" sz="2000" b="1" dirty="0">
                <a:solidFill>
                  <a:srgbClr val="FFFFFF"/>
                </a:solidFill>
                <a:latin typeface="Arial" panose="020B0604020202020204" pitchFamily="34" charset="0"/>
                <a:ea typeface="SimSun" charset="0"/>
                <a:cs typeface="Arial" panose="020B0604020202020204" pitchFamily="34" charset="0"/>
              </a:rPr>
              <a:t>(تاسيتوس، حوليات 15.44 في 115 م) </a:t>
            </a:r>
            <a:endParaRPr lang="en-US" altLang="zh-CN" sz="2000" b="1" dirty="0">
              <a:solidFill>
                <a:srgbClr val="FFFFFF"/>
              </a:solidFill>
              <a:latin typeface="Arial" panose="020B0604020202020204" pitchFamily="34" charset="0"/>
              <a:ea typeface="SimSun" charset="0"/>
              <a:cs typeface="Arial" panose="020B0604020202020204" pitchFamily="34" charset="0"/>
            </a:endParaRPr>
          </a:p>
          <a:p>
            <a:pPr algn="r"/>
            <a:r>
              <a:rPr lang="en-US" altLang="zh-CN" sz="1800" b="1" dirty="0">
                <a:solidFill>
                  <a:srgbClr val="FFFFFF"/>
                </a:solidFill>
                <a:latin typeface="Arial" panose="020B0604020202020204" pitchFamily="34" charset="0"/>
                <a:ea typeface="SimSun" charset="0"/>
                <a:cs typeface="Arial" panose="020B0604020202020204" pitchFamily="34" charset="0"/>
              </a:rPr>
              <a:t> </a:t>
            </a:r>
            <a:endParaRPr lang="en-US" sz="1800" b="1" dirty="0">
              <a:solidFill>
                <a:srgbClr val="FFFFFF"/>
              </a:solidFill>
              <a:latin typeface="Arial" panose="020B0604020202020204" pitchFamily="34" charset="0"/>
              <a:ea typeface="SimSun" charset="0"/>
              <a:cs typeface="Arial" panose="020B0604020202020204" pitchFamily="34" charset="0"/>
            </a:endParaRPr>
          </a:p>
        </p:txBody>
      </p:sp>
      <p:sp>
        <p:nvSpPr>
          <p:cNvPr id="260100" name="Text Box 6"/>
          <p:cNvSpPr txBox="1">
            <a:spLocks noChangeArrowheads="1"/>
          </p:cNvSpPr>
          <p:nvPr/>
        </p:nvSpPr>
        <p:spPr bwMode="auto">
          <a:xfrm>
            <a:off x="8459788" y="60325"/>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000" b="1" dirty="0">
                <a:solidFill>
                  <a:srgbClr val="FFFFFF"/>
                </a:solidFill>
                <a:latin typeface="Arial" panose="020B0604020202020204" pitchFamily="34" charset="0"/>
                <a:cs typeface="Arial" panose="020B0604020202020204" pitchFamily="34" charset="0"/>
              </a:rPr>
              <a:t>159</a:t>
            </a:r>
            <a:endParaRPr lang="en-US" sz="2000"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4800600" y="1600200"/>
            <a:ext cx="4267200" cy="4530725"/>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buClr>
                <a:schemeClr val="hlink"/>
              </a:buClr>
              <a:buSzPct val="90000"/>
              <a:buFont typeface="Wingdings" charset="0"/>
              <a:buNone/>
              <a:defRPr/>
            </a:pPr>
            <a:r>
              <a:rPr lang="en-US" b="1" dirty="0">
                <a:effectLst>
                  <a:outerShdw blurRad="38100" dist="38100" dir="2700000" algn="tl">
                    <a:srgbClr val="000000"/>
                  </a:outerShdw>
                </a:effectLst>
                <a:latin typeface="Arial" panose="020B0604020202020204" pitchFamily="34" charset="0"/>
                <a:cs typeface="Arial" panose="020B0604020202020204" pitchFamily="34" charset="0"/>
              </a:rPr>
              <a:t>(</a:t>
            </a:r>
            <a:r>
              <a:rPr lang="ar-JO" b="1" dirty="0">
                <a:effectLst>
                  <a:outerShdw blurRad="38100" dist="38100" dir="2700000" algn="tl">
                    <a:srgbClr val="000000"/>
                  </a:outerShdw>
                </a:effectLst>
                <a:latin typeface="Arial" panose="020B0604020202020204" pitchFamily="34" charset="0"/>
                <a:cs typeface="Arial" panose="020B0604020202020204" pitchFamily="34" charset="0"/>
              </a:rPr>
              <a:t>سنة الوفاة</a:t>
            </a:r>
            <a:r>
              <a:rPr lang="en-US" b="1" dirty="0">
                <a:effectLst>
                  <a:outerShdw blurRad="38100" dist="38100" dir="2700000" algn="tl">
                    <a:srgbClr val="000000"/>
                  </a:outerShdw>
                </a:effectLst>
                <a:latin typeface="Arial" panose="020B0604020202020204" pitchFamily="34" charset="0"/>
                <a:cs typeface="Arial" panose="020B0604020202020204" pitchFamily="34" charset="0"/>
              </a:rPr>
              <a:t>)</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spcBef>
                <a:spcPct val="20000"/>
              </a:spcBef>
              <a:buClr>
                <a:schemeClr val="hlink"/>
              </a:buClr>
              <a:buSzPct val="90000"/>
              <a:buFont typeface="Wingdings" charset="0"/>
              <a:buBlip>
                <a:blip r:embed="rId4"/>
              </a:buBlip>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سيسيرو (43 ق.م)</a:t>
            </a:r>
          </a:p>
          <a:p>
            <a:pPr algn="r" rtl="1" eaLnBrk="1" hangingPunct="1">
              <a:spcBef>
                <a:spcPct val="20000"/>
              </a:spcBef>
              <a:buClr>
                <a:schemeClr val="hlink"/>
              </a:buClr>
              <a:buSzPct val="90000"/>
              <a:buFont typeface="Wingdings" charset="0"/>
              <a:buBlip>
                <a:blip r:embed="rId4"/>
              </a:buBlip>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ليفي (17 م)</a:t>
            </a:r>
          </a:p>
          <a:p>
            <a:pPr algn="r" rtl="1" eaLnBrk="1" hangingPunct="1">
              <a:spcBef>
                <a:spcPct val="20000"/>
              </a:spcBef>
              <a:buClr>
                <a:schemeClr val="hlink"/>
              </a:buClr>
              <a:buSzPct val="90000"/>
              <a:buFont typeface="Wingdings" charset="0"/>
              <a:buBlip>
                <a:blip r:embed="rId4"/>
              </a:buBlip>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بليني الأصغر (113 م)</a:t>
            </a:r>
          </a:p>
          <a:p>
            <a:pPr algn="r" rtl="1" eaLnBrk="1" hangingPunct="1">
              <a:spcBef>
                <a:spcPct val="20000"/>
              </a:spcBef>
              <a:buClr>
                <a:schemeClr val="hlink"/>
              </a:buClr>
              <a:buSzPct val="90000"/>
              <a:buFont typeface="Wingdings" charset="0"/>
              <a:buBlip>
                <a:blip r:embed="rId4"/>
              </a:buBlip>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تاسيتوس (120 م)</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p:cTn id="7"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7">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 calcmode="lin" valueType="num">
                                      <p:cBhvr>
                                        <p:cTn id="14"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p:cTn id="21"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7">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 calcmode="lin" valueType="num">
                                      <p:cBhvr>
                                        <p:cTn id="28"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7">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4" presetClass="entr" presetSubtype="0" fill="hold" grpId="0" nodeType="clickEffect">
                                  <p:stCondLst>
                                    <p:cond delay="0"/>
                                  </p:stCondLst>
                                  <p:childTnLst>
                                    <p:set>
                                      <p:cBhvr>
                                        <p:cTn id="34" dur="1" fill="hold">
                                          <p:stCondLst>
                                            <p:cond delay="0"/>
                                          </p:stCondLst>
                                        </p:cTn>
                                        <p:tgtEl>
                                          <p:spTgt spid="34821"/>
                                        </p:tgtEl>
                                        <p:attrNameLst>
                                          <p:attrName>style.visibility</p:attrName>
                                        </p:attrNameLst>
                                      </p:cBhvr>
                                      <p:to>
                                        <p:strVal val="visible"/>
                                      </p:to>
                                    </p:set>
                                    <p:anim from="(-#ppt_w/2)" to="(#ppt_x)" calcmode="lin" valueType="num">
                                      <p:cBhvr>
                                        <p:cTn id="35" dur="600" fill="hold">
                                          <p:stCondLst>
                                            <p:cond delay="0"/>
                                          </p:stCondLst>
                                        </p:cTn>
                                        <p:tgtEl>
                                          <p:spTgt spid="34821"/>
                                        </p:tgtEl>
                                        <p:attrNameLst>
                                          <p:attrName>ppt_x</p:attrName>
                                        </p:attrNameLst>
                                      </p:cBhvr>
                                    </p:anim>
                                    <p:anim from="0" to="-1.0" calcmode="lin" valueType="num">
                                      <p:cBhvr>
                                        <p:cTn id="36" dur="200" decel="50000" autoRev="1" fill="hold">
                                          <p:stCondLst>
                                            <p:cond delay="600"/>
                                          </p:stCondLst>
                                        </p:cTn>
                                        <p:tgtEl>
                                          <p:spTgt spid="34821"/>
                                        </p:tgtEl>
                                        <p:attrNameLst>
                                          <p:attrName>xshear</p:attrName>
                                        </p:attrNameLst>
                                      </p:cBhvr>
                                    </p:anim>
                                    <p:animScale>
                                      <p:cBhvr>
                                        <p:cTn id="37" dur="200" decel="100000" autoRev="1" fill="hold">
                                          <p:stCondLst>
                                            <p:cond delay="600"/>
                                          </p:stCondLst>
                                        </p:cTn>
                                        <p:tgtEl>
                                          <p:spTgt spid="34821"/>
                                        </p:tgtEl>
                                      </p:cBhvr>
                                      <p:from x="100000" y="100000"/>
                                      <p:to x="80000" y="100000"/>
                                    </p:animScale>
                                    <p:anim by="(#ppt_h/3+#ppt_w*0.1)" calcmode="lin" valueType="num">
                                      <p:cBhvr additive="sum">
                                        <p:cTn id="38" dur="200" decel="100000" autoRev="1" fill="hold">
                                          <p:stCondLst>
                                            <p:cond delay="600"/>
                                          </p:stCondLst>
                                        </p:cTn>
                                        <p:tgtEl>
                                          <p:spTgt spid="3482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6" name="Picture 2" descr="Picture 2"/>
          <p:cNvPicPr>
            <a:picLocks noChangeAspect="1"/>
          </p:cNvPicPr>
          <p:nvPr/>
        </p:nvPicPr>
        <p:blipFill>
          <a:blip r:embed="rId3"/>
          <a:stretch>
            <a:fillRect/>
          </a:stretch>
        </p:blipFill>
        <p:spPr>
          <a:xfrm>
            <a:off x="0" y="0"/>
            <a:ext cx="9144000" cy="6856414"/>
          </a:xfrm>
          <a:prstGeom prst="rect">
            <a:avLst/>
          </a:prstGeom>
          <a:ln w="12700">
            <a:miter lim="400000"/>
          </a:ln>
        </p:spPr>
      </p:pic>
      <p:sp>
        <p:nvSpPr>
          <p:cNvPr id="2017" name="Rectangle 3"/>
          <p:cNvSpPr txBox="1">
            <a:spLocks noGrp="1"/>
          </p:cNvSpPr>
          <p:nvPr>
            <p:ph type="title" idx="4294967295"/>
          </p:nvPr>
        </p:nvSpPr>
        <p:spPr>
          <a:xfrm>
            <a:off x="0" y="0"/>
            <a:ext cx="3810000" cy="2209800"/>
          </a:xfrm>
          <a:prstGeom prst="rect">
            <a:avLst/>
          </a:prstGeom>
          <a:solidFill>
            <a:srgbClr val="000080"/>
          </a:solidFill>
        </p:spPr>
        <p:txBody>
          <a:bodyPr/>
          <a:lstStyle/>
          <a:p>
            <a:pPr rtl="1">
              <a:defRPr sz="3600" b="1">
                <a:solidFill>
                  <a:schemeClr val="accent3">
                    <a:lumOff val="44000"/>
                  </a:schemeClr>
                </a:solidFill>
                <a:effectLst>
                  <a:outerShdw blurRad="38100" dist="38100" dir="2700000" rotWithShape="0">
                    <a:srgbClr val="000000"/>
                  </a:outerShdw>
                </a:effectLst>
                <a:latin typeface="Arial"/>
                <a:ea typeface="Arial"/>
                <a:cs typeface="Arial"/>
                <a:sym typeface="Arial"/>
              </a:defRPr>
            </a:pPr>
            <a:r>
              <a:rPr b="1" dirty="0" err="1">
                <a:latin typeface="Arial" panose="020B0604020202020204" pitchFamily="34" charset="0"/>
                <a:ea typeface="ＭＳ Ｐゴシック"/>
                <a:cs typeface="Arial" panose="020B0604020202020204" pitchFamily="34" charset="0"/>
                <a:sym typeface="ＭＳ Ｐゴシック"/>
              </a:rPr>
              <a:t>والأموات</a:t>
            </a:r>
            <a:r>
              <a:rPr b="1" dirty="0">
                <a:latin typeface="Arial" panose="020B0604020202020204" pitchFamily="34" charset="0"/>
                <a:ea typeface="ＭＳ Ｐゴシック"/>
                <a:cs typeface="Arial" panose="020B0604020202020204" pitchFamily="34" charset="0"/>
                <a:sym typeface="ＭＳ Ｐゴシック"/>
              </a:rPr>
              <a:t> </a:t>
            </a:r>
            <a:r>
              <a:rPr b="1" dirty="0" err="1">
                <a:latin typeface="Arial" panose="020B0604020202020204" pitchFamily="34" charset="0"/>
                <a:ea typeface="ＭＳ Ｐゴシック"/>
                <a:cs typeface="Arial" panose="020B0604020202020204" pitchFamily="34" charset="0"/>
                <a:sym typeface="ＭＳ Ｐゴシック"/>
              </a:rPr>
              <a:t>في</a:t>
            </a:r>
            <a:r>
              <a:rPr b="1" dirty="0">
                <a:latin typeface="Arial" panose="020B0604020202020204" pitchFamily="34" charset="0"/>
                <a:ea typeface="ＭＳ Ｐゴシック"/>
                <a:cs typeface="Arial" panose="020B0604020202020204" pitchFamily="34" charset="0"/>
                <a:sym typeface="ＭＳ Ｐゴシック"/>
              </a:rPr>
              <a:t> </a:t>
            </a:r>
            <a:r>
              <a:rPr b="1" dirty="0" err="1">
                <a:latin typeface="Arial" panose="020B0604020202020204" pitchFamily="34" charset="0"/>
                <a:ea typeface="ＭＳ Ｐゴシック"/>
                <a:cs typeface="Arial" panose="020B0604020202020204" pitchFamily="34" charset="0"/>
                <a:sym typeface="ＭＳ Ｐゴシック"/>
              </a:rPr>
              <a:t>المسيح</a:t>
            </a:r>
            <a:r>
              <a:rPr b="1" dirty="0">
                <a:latin typeface="Arial" panose="020B0604020202020204" pitchFamily="34" charset="0"/>
                <a:ea typeface="ＭＳ Ｐゴシック"/>
                <a:cs typeface="Arial" panose="020B0604020202020204" pitchFamily="34" charset="0"/>
                <a:sym typeface="ＭＳ Ｐゴシック"/>
              </a:rPr>
              <a:t> </a:t>
            </a:r>
            <a:r>
              <a:rPr b="1" dirty="0" err="1">
                <a:latin typeface="Arial" panose="020B0604020202020204" pitchFamily="34" charset="0"/>
                <a:ea typeface="ＭＳ Ｐゴシック"/>
                <a:cs typeface="Arial" panose="020B0604020202020204" pitchFamily="34" charset="0"/>
                <a:sym typeface="ＭＳ Ｐゴシック"/>
              </a:rPr>
              <a:t>سيقومون</a:t>
            </a:r>
            <a:r>
              <a:rPr b="1" dirty="0">
                <a:latin typeface="Arial" panose="020B0604020202020204" pitchFamily="34" charset="0"/>
                <a:ea typeface="ＭＳ Ｐゴシック"/>
                <a:cs typeface="Arial" panose="020B0604020202020204" pitchFamily="34" charset="0"/>
                <a:sym typeface="ＭＳ Ｐゴシック"/>
              </a:rPr>
              <a:t> </a:t>
            </a:r>
            <a:r>
              <a:rPr b="1" dirty="0" err="1">
                <a:latin typeface="Arial" panose="020B0604020202020204" pitchFamily="34" charset="0"/>
                <a:ea typeface="ＭＳ Ｐゴシック"/>
                <a:cs typeface="Arial" panose="020B0604020202020204" pitchFamily="34" charset="0"/>
                <a:sym typeface="ＭＳ Ｐゴシック"/>
              </a:rPr>
              <a:t>أولاً</a:t>
            </a:r>
            <a:br>
              <a:rPr b="1" dirty="0">
                <a:latin typeface="Arial" panose="020B0604020202020204" pitchFamily="34" charset="0"/>
                <a:ea typeface="ＭＳ Ｐゴシック"/>
                <a:cs typeface="Arial" panose="020B0604020202020204" pitchFamily="34" charset="0"/>
                <a:sym typeface="ＭＳ Ｐゴシック"/>
              </a:rPr>
            </a:br>
            <a:r>
              <a:rPr lang="ar-JO" b="1" dirty="0">
                <a:latin typeface="Arial" panose="020B0604020202020204" pitchFamily="34" charset="0"/>
                <a:cs typeface="Arial" panose="020B0604020202020204" pitchFamily="34" charset="0"/>
              </a:rPr>
              <a:t>(1 تس 4: 16ب)</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3" descr="colosseu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50" y="0"/>
            <a:ext cx="44513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4" name="Rectangle 4"/>
          <p:cNvSpPr>
            <a:spLocks noGrp="1" noChangeArrowheads="1"/>
          </p:cNvSpPr>
          <p:nvPr>
            <p:ph type="title"/>
          </p:nvPr>
        </p:nvSpPr>
        <p:spPr>
          <a:xfrm>
            <a:off x="685800" y="277813"/>
            <a:ext cx="8229600" cy="1143000"/>
          </a:xfrm>
        </p:spPr>
        <p:txBody>
          <a:bodyPr/>
          <a:lstStyle/>
          <a:p>
            <a:pPr eaLnBrk="1" hangingPunct="1">
              <a:defRPr/>
            </a:pPr>
            <a:r>
              <a:rPr lang="ar-JO" dirty="0">
                <a:ea typeface="ＭＳ Ｐゴシック" charset="0"/>
                <a:cs typeface="Arial" panose="020B0604020202020204" pitchFamily="34" charset="0"/>
              </a:rPr>
              <a:t>المؤرخون الرومان</a:t>
            </a:r>
            <a:endParaRPr lang="en-US" dirty="0">
              <a:ea typeface="ＭＳ Ｐゴシック" charset="0"/>
              <a:cs typeface="Arial" panose="020B0604020202020204" pitchFamily="34" charset="0"/>
            </a:endParaRPr>
          </a:p>
        </p:txBody>
      </p:sp>
      <p:sp>
        <p:nvSpPr>
          <p:cNvPr id="35845" name="Text Box 5"/>
          <p:cNvSpPr txBox="1">
            <a:spLocks noChangeArrowheads="1"/>
          </p:cNvSpPr>
          <p:nvPr/>
        </p:nvSpPr>
        <p:spPr bwMode="auto">
          <a:xfrm>
            <a:off x="0" y="2743200"/>
            <a:ext cx="4643438" cy="2646878"/>
          </a:xfrm>
          <a:prstGeom prst="rect">
            <a:avLst/>
          </a:prstGeom>
          <a:gradFill rotWithShape="1">
            <a:gsLst>
              <a:gs pos="0">
                <a:srgbClr val="CC3300"/>
              </a:gs>
              <a:gs pos="100000">
                <a:srgbClr val="CC33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en-US" altLang="zh-CN" sz="28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p>
            <a:pPr algn="ctr">
              <a:defRPr/>
            </a:pPr>
            <a:r>
              <a:rPr lang="ar-JO" altLang="zh-CN" sz="28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طرد كلوديوس من روما كل اليهود الذين كانوا يثيرون المشاكل باستمرار تحت تأثير المسيح (عفوا)</a:t>
            </a:r>
          </a:p>
          <a:p>
            <a:pPr>
              <a:defRPr/>
            </a:pPr>
            <a:endParaRPr lang="en-US" altLang="zh-CN" sz="18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p>
            <a:pPr algn="r">
              <a:defRPr/>
            </a:pPr>
            <a:r>
              <a:rPr lang="ar-JO" altLang="zh-CN" sz="18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(سوتونيوس، حياة القياصرة، الفصل 25، عام 120 م؛ راجع أعمال الرسل 18: 2)</a:t>
            </a:r>
            <a:endParaRPr lang="en-US" sz="18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p:txBody>
      </p:sp>
      <p:sp>
        <p:nvSpPr>
          <p:cNvPr id="262148" name="Text Box 6"/>
          <p:cNvSpPr txBox="1">
            <a:spLocks noChangeArrowheads="1"/>
          </p:cNvSpPr>
          <p:nvPr/>
        </p:nvSpPr>
        <p:spPr bwMode="auto">
          <a:xfrm>
            <a:off x="8459788" y="12700"/>
            <a:ext cx="57419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1800" b="1" dirty="0">
                <a:solidFill>
                  <a:srgbClr val="FFFFFF"/>
                </a:solidFill>
                <a:latin typeface="Arial" panose="020B0604020202020204" pitchFamily="34" charset="0"/>
                <a:cs typeface="Arial" panose="020B0604020202020204" pitchFamily="34" charset="0"/>
              </a:rPr>
              <a:t>159</a:t>
            </a:r>
            <a:endParaRPr lang="en-US" sz="1800"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4644008" y="1600200"/>
            <a:ext cx="4499992" cy="4530725"/>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buClr>
                <a:schemeClr val="hlink"/>
              </a:buClr>
              <a:buSzPct val="90000"/>
              <a:buFont typeface="Wingdings" charset="0"/>
              <a:buNone/>
              <a:defRPr/>
            </a:pPr>
            <a:r>
              <a:rPr lang="en-US" sz="2000" b="1" dirty="0">
                <a:effectLst>
                  <a:outerShdw blurRad="38100" dist="38100" dir="2700000" algn="tl">
                    <a:srgbClr val="000000"/>
                  </a:outerShdw>
                </a:effectLst>
                <a:latin typeface="Arial" panose="020B0604020202020204" pitchFamily="34" charset="0"/>
                <a:cs typeface="Arial" panose="020B0604020202020204" pitchFamily="34" charset="0"/>
              </a:rPr>
              <a:t>(</a:t>
            </a:r>
            <a:r>
              <a:rPr lang="ar-JO" sz="2000" b="1" dirty="0">
                <a:effectLst>
                  <a:outerShdw blurRad="38100" dist="38100" dir="2700000" algn="tl">
                    <a:srgbClr val="000000"/>
                  </a:outerShdw>
                </a:effectLst>
                <a:latin typeface="Arial" panose="020B0604020202020204" pitchFamily="34" charset="0"/>
                <a:cs typeface="Arial" panose="020B0604020202020204" pitchFamily="34" charset="0"/>
              </a:rPr>
              <a:t>سنة الوفاة</a:t>
            </a:r>
            <a:r>
              <a:rPr lang="en-US" sz="2000" b="1" dirty="0">
                <a:effectLst>
                  <a:outerShdw blurRad="38100" dist="38100" dir="2700000" algn="tl">
                    <a:srgbClr val="000000"/>
                  </a:outerShdw>
                </a:effectLst>
                <a:latin typeface="Arial" panose="020B0604020202020204" pitchFamily="34" charset="0"/>
                <a:cs typeface="Arial" panose="020B0604020202020204" pitchFamily="34" charset="0"/>
              </a:rPr>
              <a:t>)</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spcBef>
                <a:spcPct val="20000"/>
              </a:spcBef>
              <a:buClr>
                <a:schemeClr val="hlink"/>
              </a:buClr>
              <a:buSzPct val="90000"/>
              <a:buFont typeface="Wingdings" charset="0"/>
              <a:buBlip>
                <a:blip r:embed="rId4"/>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سيسيرو (43 ق.م)</a:t>
            </a:r>
          </a:p>
          <a:p>
            <a:pPr algn="r" rtl="1" eaLnBrk="1" hangingPunct="1">
              <a:spcBef>
                <a:spcPct val="20000"/>
              </a:spcBef>
              <a:buClr>
                <a:schemeClr val="hlink"/>
              </a:buClr>
              <a:buSzPct val="90000"/>
              <a:buFont typeface="Wingdings" charset="0"/>
              <a:buBlip>
                <a:blip r:embed="rId4"/>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ليفي (17 م)</a:t>
            </a:r>
          </a:p>
          <a:p>
            <a:pPr algn="r" rtl="1" eaLnBrk="1" hangingPunct="1">
              <a:spcBef>
                <a:spcPct val="20000"/>
              </a:spcBef>
              <a:buClr>
                <a:schemeClr val="hlink"/>
              </a:buClr>
              <a:buSzPct val="90000"/>
              <a:buFont typeface="Wingdings" charset="0"/>
              <a:buBlip>
                <a:blip r:embed="rId4"/>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بليني الأصغر (113 م)</a:t>
            </a:r>
          </a:p>
          <a:p>
            <a:pPr algn="r" rtl="1" eaLnBrk="1" hangingPunct="1">
              <a:spcBef>
                <a:spcPct val="20000"/>
              </a:spcBef>
              <a:buClr>
                <a:schemeClr val="hlink"/>
              </a:buClr>
              <a:buSzPct val="90000"/>
              <a:buFont typeface="Wingdings" charset="0"/>
              <a:buBlip>
                <a:blip r:embed="rId4"/>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تاسيتوس (120 م)</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spcBef>
                <a:spcPct val="20000"/>
              </a:spcBef>
              <a:buClr>
                <a:schemeClr val="hlink"/>
              </a:buClr>
              <a:buSzPct val="90000"/>
              <a:buFont typeface="Wingdings" charset="0"/>
              <a:buBlip>
                <a:blip r:embed="rId4"/>
              </a:buBlip>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سيتونيوس (121 م)</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5845"/>
                                        </p:tgtEl>
                                        <p:attrNameLst>
                                          <p:attrName>style.visibility</p:attrName>
                                        </p:attrNameLst>
                                      </p:cBhvr>
                                      <p:to>
                                        <p:strVal val="visible"/>
                                      </p:to>
                                    </p:set>
                                    <p:anim from="(-#ppt_w/2)" to="(#ppt_x)" calcmode="lin" valueType="num">
                                      <p:cBhvr>
                                        <p:cTn id="7" dur="600" fill="hold">
                                          <p:stCondLst>
                                            <p:cond delay="0"/>
                                          </p:stCondLst>
                                        </p:cTn>
                                        <p:tgtEl>
                                          <p:spTgt spid="35845"/>
                                        </p:tgtEl>
                                        <p:attrNameLst>
                                          <p:attrName>ppt_x</p:attrName>
                                        </p:attrNameLst>
                                      </p:cBhvr>
                                    </p:anim>
                                    <p:anim from="0" to="-1.0" calcmode="lin" valueType="num">
                                      <p:cBhvr>
                                        <p:cTn id="8" dur="200" decel="50000" autoRev="1" fill="hold">
                                          <p:stCondLst>
                                            <p:cond delay="600"/>
                                          </p:stCondLst>
                                        </p:cTn>
                                        <p:tgtEl>
                                          <p:spTgt spid="35845"/>
                                        </p:tgtEl>
                                        <p:attrNameLst>
                                          <p:attrName>xshear</p:attrName>
                                        </p:attrNameLst>
                                      </p:cBhvr>
                                    </p:anim>
                                    <p:animScale>
                                      <p:cBhvr>
                                        <p:cTn id="9" dur="200" decel="100000" autoRev="1" fill="hold">
                                          <p:stCondLst>
                                            <p:cond delay="600"/>
                                          </p:stCondLst>
                                        </p:cTn>
                                        <p:tgtEl>
                                          <p:spTgt spid="35845"/>
                                        </p:tgtEl>
                                      </p:cBhvr>
                                      <p:from x="100000" y="100000"/>
                                      <p:to x="80000" y="100000"/>
                                    </p:animScale>
                                    <p:anim by="(#ppt_h/3+#ppt_w*0.1)" calcmode="lin" valueType="num">
                                      <p:cBhvr additive="sum">
                                        <p:cTn id="10" dur="200" decel="100000" autoRev="1" fill="hold">
                                          <p:stCondLst>
                                            <p:cond delay="600"/>
                                          </p:stCondLst>
                                        </p:cTn>
                                        <p:tgtEl>
                                          <p:spTgt spid="3584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2" descr="Brown marble"/>
          <p:cNvSpPr>
            <a:spLocks noGrp="1" noChangeArrowheads="1"/>
          </p:cNvSpPr>
          <p:nvPr>
            <p:ph type="title"/>
          </p:nvPr>
        </p:nvSpPr>
        <p:spPr>
          <a:xfrm>
            <a:off x="-76200" y="0"/>
            <a:ext cx="9220200" cy="1371600"/>
          </a:xfrm>
          <a:solidFill>
            <a:srgbClr val="000096"/>
          </a:solidFill>
          <a:ln w="9525">
            <a:noFill/>
            <a:miter lim="800000"/>
            <a:headEnd/>
            <a:tailEnd/>
          </a:ln>
          <a:effectLst>
            <a:outerShdw blurRad="63500" dist="130755" dir="3656724" algn="ctr" rotWithShape="0">
              <a:schemeClr val="bg2">
                <a:alpha val="74997"/>
              </a:schemeClr>
            </a:outerShdw>
          </a:effectLst>
        </p:spPr>
        <p:txBody>
          <a:bodyPr vert="horz" wrap="square" lIns="90993" tIns="45499" rIns="90993" bIns="45499" numCol="1" anchor="ctr" anchorCtr="0" compatLnSpc="1">
            <a:prstTxWarp prst="textNoShape">
              <a:avLst/>
            </a:prstTxWarp>
          </a:bodyPr>
          <a:lstStyle/>
          <a:p>
            <a:pPr eaLnBrk="1" hangingPunct="1"/>
            <a:r>
              <a:rPr lang="ar-JO" sz="3600" kern="1200" dirty="0">
                <a:solidFill>
                  <a:srgbClr val="FFFFFF"/>
                </a:solidFill>
                <a:effectLst/>
                <a:ea typeface="ＭＳ Ｐゴシック" charset="-128"/>
                <a:cs typeface="Arial" panose="020B0604020202020204" pitchFamily="34" charset="0"/>
              </a:rPr>
              <a:t>نسخ موجودة من كتابات الوثنيين مقابل كتابات العهد الجديد</a:t>
            </a:r>
            <a:endParaRPr lang="en-US" sz="3600" kern="1200" dirty="0">
              <a:solidFill>
                <a:srgbClr val="FFFFFF"/>
              </a:solidFill>
              <a:effectLst/>
              <a:ea typeface="ＭＳ Ｐゴシック" charset="-128"/>
              <a:cs typeface="Arial" panose="020B0604020202020204" pitchFamily="34" charset="0"/>
            </a:endParaRPr>
          </a:p>
        </p:txBody>
      </p:sp>
      <p:graphicFrame>
        <p:nvGraphicFramePr>
          <p:cNvPr id="36936" name="Group 72"/>
          <p:cNvGraphicFramePr>
            <a:graphicFrameLocks noGrp="1"/>
          </p:cNvGraphicFramePr>
          <p:nvPr>
            <p:ph type="tbl" idx="1"/>
            <p:extLst>
              <p:ext uri="{D42A27DB-BD31-4B8C-83A1-F6EECF244321}">
                <p14:modId xmlns:p14="http://schemas.microsoft.com/office/powerpoint/2010/main" val="2651018916"/>
              </p:ext>
            </p:extLst>
          </p:nvPr>
        </p:nvGraphicFramePr>
        <p:xfrm>
          <a:off x="533400" y="1398618"/>
          <a:ext cx="7924800" cy="5143236"/>
        </p:xfrm>
        <a:graphic>
          <a:graphicData uri="http://schemas.openxmlformats.org/drawingml/2006/table">
            <a:tbl>
              <a:tblPr/>
              <a:tblGrid>
                <a:gridCol w="15240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gridCol w="1752600">
                  <a:extLst>
                    <a:ext uri="{9D8B030D-6E8A-4147-A177-3AD203B41FA5}">
                      <a16:colId xmlns:a16="http://schemas.microsoft.com/office/drawing/2014/main" val="20004"/>
                    </a:ext>
                  </a:extLst>
                </a:gridCol>
              </a:tblGrid>
              <a:tr h="9520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80"/>
                            </a:outerShdw>
                          </a:effectLst>
                          <a:latin typeface="Arial" panose="020B0604020202020204" pitchFamily="34" charset="0"/>
                          <a:ea typeface="ＭＳ Ｐゴシック" charset="0"/>
                          <a:cs typeface="Arial" panose="020B0604020202020204" pitchFamily="34" charset="0"/>
                        </a:rPr>
                        <a:t>المرلف</a:t>
                      </a:r>
                      <a:endParaRPr kumimoji="0" lang="en-US" sz="2800" b="1" i="0" u="none" strike="noStrike" cap="none" normalizeH="0" baseline="0" dirty="0">
                        <a:ln>
                          <a:noFill/>
                        </a:ln>
                        <a:solidFill>
                          <a:schemeClr val="tx1"/>
                        </a:solidFill>
                        <a:effectLst>
                          <a:outerShdw blurRad="38100" dist="38100" dir="2700000" algn="tl">
                            <a:srgbClr val="00008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80"/>
                            </a:outerShdw>
                          </a:effectLst>
                          <a:latin typeface="Arial" panose="020B0604020202020204" pitchFamily="34" charset="0"/>
                          <a:ea typeface="ＭＳ Ｐゴシック" charset="0"/>
                          <a:cs typeface="Arial" panose="020B0604020202020204" pitchFamily="34" charset="0"/>
                        </a:rPr>
                        <a:t>تاريخ الكتابة</a:t>
                      </a:r>
                      <a:endParaRPr kumimoji="0" lang="en-US" sz="2800" b="1" i="0" u="none" strike="noStrike" cap="none" normalizeH="0" baseline="0" dirty="0">
                        <a:ln>
                          <a:noFill/>
                        </a:ln>
                        <a:solidFill>
                          <a:schemeClr val="tx1"/>
                        </a:solidFill>
                        <a:effectLst>
                          <a:outerShdw blurRad="38100" dist="38100" dir="2700000" algn="tl">
                            <a:srgbClr val="00008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80"/>
                            </a:outerShdw>
                          </a:effectLst>
                          <a:latin typeface="Arial" panose="020B0604020202020204" pitchFamily="34" charset="0"/>
                          <a:ea typeface="ＭＳ Ｐゴシック" charset="0"/>
                          <a:cs typeface="Arial" panose="020B0604020202020204" pitchFamily="34" charset="0"/>
                        </a:rPr>
                        <a:t>أقدم نسخة</a:t>
                      </a:r>
                      <a:endParaRPr kumimoji="0" lang="en-US" sz="2800" b="1" i="0" u="none" strike="noStrike" cap="none" normalizeH="0" baseline="0" dirty="0">
                        <a:ln>
                          <a:noFill/>
                        </a:ln>
                        <a:solidFill>
                          <a:schemeClr val="tx1"/>
                        </a:solidFill>
                        <a:effectLst>
                          <a:outerShdw blurRad="38100" dist="38100" dir="2700000" algn="tl">
                            <a:srgbClr val="00008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80"/>
                            </a:outerShdw>
                          </a:effectLst>
                          <a:latin typeface="Arial" panose="020B0604020202020204" pitchFamily="34" charset="0"/>
                          <a:ea typeface="ＭＳ Ｐゴシック" charset="0"/>
                          <a:cs typeface="Arial" panose="020B0604020202020204" pitchFamily="34" charset="0"/>
                        </a:rPr>
                        <a:t>الفجوة الزمنية</a:t>
                      </a:r>
                      <a:endParaRPr kumimoji="0" lang="en-US" sz="2800" b="1" i="0" u="none" strike="noStrike" cap="none" normalizeH="0" baseline="0" dirty="0">
                        <a:ln>
                          <a:noFill/>
                        </a:ln>
                        <a:solidFill>
                          <a:schemeClr val="tx1"/>
                        </a:solidFill>
                        <a:effectLst>
                          <a:outerShdw blurRad="38100" dist="38100" dir="2700000" algn="tl">
                            <a:srgbClr val="00008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80"/>
                            </a:outerShdw>
                          </a:effectLst>
                          <a:latin typeface="Arial" panose="020B0604020202020204" pitchFamily="34" charset="0"/>
                          <a:ea typeface="ＭＳ Ｐゴシック" charset="0"/>
                          <a:cs typeface="Arial" panose="020B0604020202020204" pitchFamily="34" charset="0"/>
                        </a:rPr>
                        <a:t>عدد النسخ</a:t>
                      </a:r>
                      <a:endParaRPr kumimoji="0" lang="en-US" sz="2800" b="1" i="0" u="none" strike="noStrike" cap="none" normalizeH="0" baseline="0" dirty="0">
                        <a:ln>
                          <a:noFill/>
                        </a:ln>
                        <a:solidFill>
                          <a:schemeClr val="tx1"/>
                        </a:solidFill>
                        <a:effectLst>
                          <a:outerShdw blurRad="38100" dist="38100" dir="2700000" algn="tl">
                            <a:srgbClr val="00008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9520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أفلاطون</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347 ق.م</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900 م</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1200 سنة</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0477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كاتولوس</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54 ق.م</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1550 م</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1600 سنة</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520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بليني</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113 م</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850 م</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750 سنة</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8234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بولس،  لوقا،      الخ</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95 م</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200 م</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100 سنة</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24772</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extLst>
                  <a:ext uri="{0D108BD9-81ED-4DB2-BD59-A6C34878D82A}">
                    <a16:rowId xmlns:a16="http://schemas.microsoft.com/office/drawing/2014/main" val="10004"/>
                  </a:ext>
                </a:extLst>
              </a:tr>
            </a:tbl>
          </a:graphicData>
        </a:graphic>
      </p:graphicFrame>
      <p:sp>
        <p:nvSpPr>
          <p:cNvPr id="2" name="Rectangle 74" descr="Brown marble">
            <a:extLst>
              <a:ext uri="{FF2B5EF4-FFF2-40B4-BE49-F238E27FC236}">
                <a16:creationId xmlns:a16="http://schemas.microsoft.com/office/drawing/2014/main" id="{D52194B7-F55A-CD77-92FF-B2991482E113}"/>
              </a:ext>
            </a:extLst>
          </p:cNvPr>
          <p:cNvSpPr>
            <a:spLocks noChangeArrowheads="1"/>
          </p:cNvSpPr>
          <p:nvPr/>
        </p:nvSpPr>
        <p:spPr bwMode="auto">
          <a:xfrm>
            <a:off x="0" y="5157192"/>
            <a:ext cx="9144000" cy="1981200"/>
          </a:xfrm>
          <a:prstGeom prst="rect">
            <a:avLst/>
          </a:prstGeom>
          <a:solidFill>
            <a:srgbClr val="000096"/>
          </a:solidFill>
          <a:ln w="9525">
            <a:noFill/>
            <a:miter lim="800000"/>
            <a:headEnd/>
            <a:tailEnd/>
          </a:ln>
          <a:effectLst>
            <a:outerShdw blurRad="63500" dist="130755" dir="3656724" algn="ctr" rotWithShape="0">
              <a:schemeClr val="bg2">
                <a:alpha val="74997"/>
              </a:schemeClr>
            </a:outerShdw>
          </a:effectLst>
        </p:spPr>
        <p:txBody>
          <a:bodyPr lIns="90993" tIns="45499" rIns="90993" bIns="45499"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outerShdw blurRad="38100" dist="38100" dir="2700000" algn="tl">
                  <a:srgbClr val="DDDDDD"/>
                </a:outerShdw>
              </a:effectLst>
              <a:uLnTx/>
              <a:uFillTx/>
              <a:latin typeface="Arial" panose="020B0604020202020204" pitchFamily="34" charset="0"/>
              <a:ea typeface="ＭＳ Ｐゴシック"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Rectangle 9"/>
          <p:cNvSpPr>
            <a:spLocks noGrp="1" noChangeArrowheads="1"/>
          </p:cNvSpPr>
          <p:nvPr>
            <p:ph type="title"/>
          </p:nvPr>
        </p:nvSpPr>
        <p:spPr/>
        <p:txBody>
          <a:bodyPr/>
          <a:lstStyle/>
          <a:p>
            <a:pPr eaLnBrk="1" hangingPunct="1">
              <a:defRPr/>
            </a:pPr>
            <a:r>
              <a:rPr lang="en-US" dirty="0">
                <a:ea typeface="ＭＳ Ｐゴシック" charset="0"/>
                <a:cs typeface="Arial" panose="020B0604020202020204" pitchFamily="34" charset="0"/>
              </a:rPr>
              <a:t>Uninspired Jewish Writings</a:t>
            </a:r>
          </a:p>
        </p:txBody>
      </p:sp>
      <p:sp>
        <p:nvSpPr>
          <p:cNvPr id="21510" name="Rectangle 6"/>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pic>
        <p:nvPicPr>
          <p:cNvPr id="266243" name="Picture 7" descr="Nahal Senir"/>
          <p:cNvPicPr>
            <a:picLocks noChangeAspect="1" noChangeArrowheads="1"/>
          </p:cNvPicPr>
          <p:nvPr/>
        </p:nvPicPr>
        <p:blipFill rotWithShape="1">
          <a:blip r:embed="rId3">
            <a:lum bright="-12000"/>
            <a:extLst>
              <a:ext uri="{28A0092B-C50C-407E-A947-70E740481C1C}">
                <a14:useLocalDpi xmlns:a14="http://schemas.microsoft.com/office/drawing/2010/main"/>
              </a:ext>
            </a:extLst>
          </a:blip>
          <a:srcRect b="7217"/>
          <a:stretch/>
        </p:blipFill>
        <p:spPr bwMode="auto">
          <a:xfrm>
            <a:off x="914400" y="0"/>
            <a:ext cx="8229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7" name="Rectangle 3"/>
          <p:cNvSpPr>
            <a:spLocks noGrp="1" noChangeArrowheads="1"/>
          </p:cNvSpPr>
          <p:nvPr>
            <p:ph type="body" idx="1"/>
          </p:nvPr>
        </p:nvSpPr>
        <p:spPr>
          <a:xfrm>
            <a:off x="4355976" y="1828800"/>
            <a:ext cx="4572000" cy="3657600"/>
          </a:xfrm>
          <a:effectLst>
            <a:outerShdw blurRad="63500" dist="53882" dir="2700000" algn="ctr" rotWithShape="0">
              <a:srgbClr val="000000">
                <a:alpha val="74998"/>
              </a:srgbClr>
            </a:outerShdw>
          </a:effectLst>
        </p:spPr>
        <p:txBody>
          <a:bodyPr/>
          <a:lstStyle/>
          <a:p>
            <a:pPr marL="609600" indent="-609600" algn="r" rtl="1" eaLnBrk="1" hangingPunct="1">
              <a:buFont typeface="Wingdings" charset="0"/>
              <a:buChar char="l"/>
              <a:defRPr/>
            </a:pPr>
            <a:r>
              <a:rPr lang="ar-JO" dirty="0">
                <a:ea typeface="ＭＳ Ｐゴシック" charset="0"/>
                <a:cs typeface="Arial" panose="020B0604020202020204" pitchFamily="34" charset="0"/>
              </a:rPr>
              <a:t>الأبوكريفا والبسيديبيغرافا</a:t>
            </a:r>
          </a:p>
          <a:p>
            <a:pPr marL="609600" indent="-609600" algn="r" rtl="1" eaLnBrk="1" hangingPunct="1">
              <a:buFont typeface="Wingdings" charset="0"/>
              <a:buChar char="l"/>
              <a:defRPr/>
            </a:pPr>
            <a:r>
              <a:rPr lang="ar-JO" dirty="0">
                <a:ea typeface="ＭＳ Ｐゴシック" charset="0"/>
                <a:cs typeface="Arial" panose="020B0604020202020204" pitchFamily="34" charset="0"/>
              </a:rPr>
              <a:t>فيلو</a:t>
            </a:r>
          </a:p>
          <a:p>
            <a:pPr marL="609600" indent="-609600" algn="r" rtl="1" eaLnBrk="1" hangingPunct="1">
              <a:buFont typeface="Wingdings" charset="0"/>
              <a:buChar char="l"/>
              <a:defRPr/>
            </a:pPr>
            <a:r>
              <a:rPr lang="ar-JO" dirty="0">
                <a:ea typeface="ＭＳ Ｐゴシック" charset="0"/>
                <a:cs typeface="Arial" panose="020B0604020202020204" pitchFamily="34" charset="0"/>
              </a:rPr>
              <a:t>التعاليم الربانية</a:t>
            </a:r>
            <a:endParaRPr lang="en-US" dirty="0">
              <a:ea typeface="ＭＳ Ｐゴシック" charset="0"/>
              <a:cs typeface="Arial" panose="020B0604020202020204" pitchFamily="34" charset="0"/>
            </a:endParaRPr>
          </a:p>
          <a:p>
            <a:pPr marL="609600" indent="-609600" algn="r" rtl="1" eaLnBrk="1" hangingPunct="1">
              <a:buFont typeface="Wingdings" charset="0"/>
              <a:buChar char="l"/>
              <a:defRPr/>
            </a:pPr>
            <a:r>
              <a:rPr lang="ar-JO" dirty="0">
                <a:ea typeface="ＭＳ Ｐゴシック" charset="0"/>
                <a:cs typeface="Arial" panose="020B0604020202020204" pitchFamily="34" charset="0"/>
              </a:rPr>
              <a:t>يوسيفوس</a:t>
            </a:r>
            <a:endParaRPr lang="en-US" dirty="0">
              <a:ea typeface="ＭＳ Ｐゴシック" charset="0"/>
              <a:cs typeface="Arial" panose="020B0604020202020204" pitchFamily="34" charset="0"/>
            </a:endParaRPr>
          </a:p>
          <a:p>
            <a:pPr marL="609600" indent="-609600" algn="r" rtl="1" eaLnBrk="1" hangingPunct="1">
              <a:buFont typeface="Wingdings" charset="0"/>
              <a:buChar char="l"/>
              <a:defRPr/>
            </a:pPr>
            <a:r>
              <a:rPr lang="ar-JO" dirty="0">
                <a:ea typeface="ＭＳ Ｐゴシック" charset="0"/>
                <a:cs typeface="Arial" panose="020B0604020202020204" pitchFamily="34" charset="0"/>
              </a:rPr>
              <a:t>مخطوطات البحر الميت</a:t>
            </a:r>
            <a:endParaRPr lang="en-US" dirty="0">
              <a:ea typeface="ＭＳ Ｐゴシック" charset="0"/>
              <a:cs typeface="Arial" panose="020B0604020202020204" pitchFamily="34" charset="0"/>
            </a:endParaRPr>
          </a:p>
        </p:txBody>
      </p:sp>
      <p:sp>
        <p:nvSpPr>
          <p:cNvPr id="21508" name="Text Box 4"/>
          <p:cNvSpPr txBox="1">
            <a:spLocks noChangeArrowheads="1"/>
          </p:cNvSpPr>
          <p:nvPr/>
        </p:nvSpPr>
        <p:spPr bwMode="auto">
          <a:xfrm>
            <a:off x="52626" y="0"/>
            <a:ext cx="861774"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4400" b="1"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الكتابات اليهودية غير الموحى بها</a:t>
            </a:r>
            <a:endParaRPr lang="en-US" sz="4400" b="1"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1512" name="Text Box 8"/>
          <p:cNvSpPr txBox="1">
            <a:spLocks noChangeArrowheads="1"/>
          </p:cNvSpPr>
          <p:nvPr/>
        </p:nvSpPr>
        <p:spPr bwMode="auto">
          <a:xfrm>
            <a:off x="7543800" y="76200"/>
            <a:ext cx="1516762" cy="461665"/>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a:defRPr/>
            </a:pPr>
            <a:r>
              <a:rPr lang="ar-JO" sz="2400" b="1" dirty="0">
                <a:latin typeface="Arial" panose="020B0604020202020204" pitchFamily="34" charset="0"/>
                <a:ea typeface="+mn-ea"/>
                <a:cs typeface="Arial" panose="020B0604020202020204" pitchFamily="34" charset="0"/>
              </a:rPr>
              <a:t>161-184ب</a:t>
            </a:r>
            <a:endParaRPr lang="en-US" sz="2400" b="1" dirty="0">
              <a:latin typeface="Arial" panose="020B0604020202020204" pitchFamily="34" charset="0"/>
              <a:ea typeface="+mn-ea"/>
              <a:cs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pic>
        <p:nvPicPr>
          <p:cNvPr id="268290" name="Picture 6" descr="Sunset tree"/>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76200" y="0"/>
            <a:ext cx="9296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noChangeArrowheads="1"/>
          </p:cNvSpPr>
          <p:nvPr>
            <p:ph type="body" idx="1"/>
          </p:nvPr>
        </p:nvSpPr>
        <p:spPr>
          <a:xfrm>
            <a:off x="990600" y="1676400"/>
            <a:ext cx="4114800" cy="2590800"/>
          </a:xfrm>
        </p:spPr>
        <p:txBody>
          <a:bodyPr/>
          <a:lstStyle/>
          <a:p>
            <a:pPr marL="609600" indent="-609600" algn="r" rtl="1" eaLnBrk="1" hangingPunct="1">
              <a:defRPr/>
            </a:pPr>
            <a:r>
              <a:rPr lang="ar-JO" dirty="0">
                <a:ea typeface="ＭＳ Ｐゴシック" charset="0"/>
                <a:cs typeface="Arial" panose="020B0604020202020204" pitchFamily="34" charset="0"/>
              </a:rPr>
              <a:t>الأبوكريفا</a:t>
            </a:r>
          </a:p>
          <a:p>
            <a:pPr marL="609600" indent="-609600" algn="r" rtl="1" eaLnBrk="1" hangingPunct="1">
              <a:defRPr/>
            </a:pPr>
            <a:r>
              <a:rPr lang="ar-JO" dirty="0">
                <a:ea typeface="ＭＳ Ｐゴシック" charset="0"/>
                <a:cs typeface="Arial" panose="020B0604020202020204" pitchFamily="34" charset="0"/>
              </a:rPr>
              <a:t>الرؤيا</a:t>
            </a:r>
          </a:p>
          <a:p>
            <a:pPr marL="609600" indent="-609600" algn="r" rtl="1" eaLnBrk="1" hangingPunct="1">
              <a:defRPr/>
            </a:pPr>
            <a:r>
              <a:rPr lang="ar-JO" dirty="0">
                <a:ea typeface="ＭＳ Ｐゴシック" charset="0"/>
                <a:cs typeface="Arial" panose="020B0604020202020204" pitchFamily="34" charset="0"/>
              </a:rPr>
              <a:t>البسيديبيغرافا</a:t>
            </a:r>
            <a:endParaRPr lang="en-US" dirty="0">
              <a:ea typeface="ＭＳ Ｐゴシック" charset="0"/>
              <a:cs typeface="Arial" panose="020B0604020202020204" pitchFamily="34" charset="0"/>
            </a:endParaRPr>
          </a:p>
          <a:p>
            <a:pPr marL="609600" indent="-609600" algn="r" rtl="1" eaLnBrk="1" hangingPunct="1">
              <a:defRPr/>
            </a:pPr>
            <a:r>
              <a:rPr lang="ar-JO" dirty="0">
                <a:ea typeface="ＭＳ Ｐゴシック" charset="0"/>
                <a:cs typeface="Arial" panose="020B0604020202020204" pitchFamily="34" charset="0"/>
              </a:rPr>
              <a:t>القانونية الثانوية</a:t>
            </a:r>
            <a:endParaRPr lang="en-US" dirty="0">
              <a:ea typeface="ＭＳ Ｐゴシック" charset="0"/>
              <a:cs typeface="Arial" panose="020B0604020202020204" pitchFamily="34" charset="0"/>
            </a:endParaRPr>
          </a:p>
        </p:txBody>
      </p:sp>
      <p:sp>
        <p:nvSpPr>
          <p:cNvPr id="24580" name="Text Box 4"/>
          <p:cNvSpPr txBox="1">
            <a:spLocks noChangeArrowheads="1"/>
          </p:cNvSpPr>
          <p:nvPr/>
        </p:nvSpPr>
        <p:spPr bwMode="auto">
          <a:xfrm>
            <a:off x="52626" y="0"/>
            <a:ext cx="861774"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4400" b="1"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الكتابات اليهودية غير الموحى بها</a:t>
            </a:r>
            <a:endParaRPr lang="en-US" sz="4400" b="1"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4581" name="Rectangle 5"/>
          <p:cNvSpPr>
            <a:spLocks noGrp="1" noChangeArrowheads="1"/>
          </p:cNvSpPr>
          <p:nvPr>
            <p:ph type="title"/>
          </p:nvPr>
        </p:nvSpPr>
        <p:spPr>
          <a:xfrm>
            <a:off x="838200" y="152400"/>
            <a:ext cx="8229600" cy="1143000"/>
          </a:xfrm>
        </p:spPr>
        <p:txBody>
          <a:bodyPr/>
          <a:lstStyle/>
          <a:p>
            <a:pPr algn="r" eaLnBrk="1" hangingPunct="1">
              <a:defRPr/>
            </a:pPr>
            <a:r>
              <a:rPr lang="ar-JO" sz="4000" dirty="0">
                <a:ea typeface="ＭＳ Ｐゴシック" charset="0"/>
                <a:cs typeface="Arial" panose="020B0604020202020204" pitchFamily="34" charset="0"/>
              </a:rPr>
              <a:t>1. الأبوكريفا والبسيديبيغرافا</a:t>
            </a:r>
            <a:endParaRPr lang="en-US" sz="4000" dirty="0">
              <a:ea typeface="ＭＳ Ｐゴシック" charset="0"/>
              <a:cs typeface="Arial" panose="020B0604020202020204" pitchFamily="34" charset="0"/>
            </a:endParaRPr>
          </a:p>
        </p:txBody>
      </p:sp>
      <p:sp>
        <p:nvSpPr>
          <p:cNvPr id="24585" name="Rectangle 9"/>
          <p:cNvSpPr>
            <a:spLocks noChangeArrowheads="1"/>
          </p:cNvSpPr>
          <p:nvPr/>
        </p:nvSpPr>
        <p:spPr bwMode="auto">
          <a:xfrm>
            <a:off x="5181600" y="1676400"/>
            <a:ext cx="3810000" cy="2590800"/>
          </a:xfrm>
          <a:prstGeom prst="rect">
            <a:avLst/>
          </a:prstGeom>
          <a:noFill/>
          <a:ln w="9525">
            <a:noFill/>
            <a:miter lim="800000"/>
            <a:headEnd/>
            <a:tailEnd/>
          </a:ln>
          <a:effectLst/>
        </p:spPr>
        <p:txBody>
          <a:bodyPr/>
          <a:lstStyle/>
          <a:p>
            <a:pPr marL="609600" indent="-609600" algn="r" rtl="1" eaLnBrk="1" hangingPunct="1">
              <a:spcBef>
                <a:spcPct val="20000"/>
              </a:spcBef>
              <a:buClr>
                <a:schemeClr val="hlink"/>
              </a:buClr>
              <a:buSzPct val="90000"/>
              <a:buFont typeface="Wingdings" charset="0"/>
              <a:buBlip>
                <a:blip r:embed="rId4"/>
              </a:buBlip>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المخفية</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r" rtl="1" eaLnBrk="1" hangingPunct="1">
              <a:spcBef>
                <a:spcPct val="20000"/>
              </a:spcBef>
              <a:buClr>
                <a:schemeClr val="hlink"/>
              </a:buClr>
              <a:buSzPct val="90000"/>
              <a:buFont typeface="Wingdings" charset="0"/>
              <a:buBlip>
                <a:blip r:embed="rId4"/>
              </a:buBlip>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مكتوبة بالخطأ</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r" rtl="1" eaLnBrk="1" hangingPunct="1">
              <a:spcBef>
                <a:spcPct val="20000"/>
              </a:spcBef>
              <a:buClr>
                <a:schemeClr val="hlink"/>
              </a:buClr>
              <a:buSzPct val="90000"/>
              <a:buFont typeface="Wingdings" charset="0"/>
              <a:buBlip>
                <a:blip r:embed="rId4"/>
              </a:buBlip>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المعلنة</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r" rtl="1" eaLnBrk="1" hangingPunct="1">
              <a:spcBef>
                <a:spcPct val="20000"/>
              </a:spcBef>
              <a:buClr>
                <a:schemeClr val="hlink"/>
              </a:buClr>
              <a:buSzPct val="90000"/>
              <a:buFont typeface="Wingdings" charset="0"/>
              <a:buBlip>
                <a:blip r:embed="rId4"/>
              </a:buBlip>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القانون الثاني</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68295" name="Text Box 10"/>
          <p:cNvSpPr txBox="1">
            <a:spLocks noChangeArrowheads="1"/>
          </p:cNvSpPr>
          <p:nvPr/>
        </p:nvSpPr>
        <p:spPr bwMode="auto">
          <a:xfrm>
            <a:off x="8535988" y="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000" b="1" dirty="0">
                <a:latin typeface="Arial" panose="020B0604020202020204" pitchFamily="34" charset="0"/>
                <a:cs typeface="Arial" panose="020B0604020202020204" pitchFamily="34" charset="0"/>
              </a:rPr>
              <a:t>161</a:t>
            </a:r>
            <a:endParaRPr lang="en-US" sz="2000" b="1" dirty="0">
              <a:latin typeface="Arial" panose="020B0604020202020204" pitchFamily="34" charset="0"/>
              <a:cs typeface="Arial" panose="020B0604020202020204" pitchFamily="34" charset="0"/>
            </a:endParaRPr>
          </a:p>
        </p:txBody>
      </p:sp>
      <p:sp>
        <p:nvSpPr>
          <p:cNvPr id="24587" name="Text Box 11"/>
          <p:cNvSpPr txBox="1">
            <a:spLocks noChangeArrowheads="1"/>
          </p:cNvSpPr>
          <p:nvPr/>
        </p:nvSpPr>
        <p:spPr bwMode="auto">
          <a:xfrm>
            <a:off x="914400" y="5867400"/>
            <a:ext cx="83058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latin typeface="Arial" panose="020B0604020202020204" pitchFamily="34" charset="0"/>
                <a:cs typeface="Arial" panose="020B0604020202020204" pitchFamily="34" charset="0"/>
              </a:rPr>
              <a:t>هل يمكنك مطابقة المصطلحات أعلاه بمعناها الصحيح؟</a:t>
            </a:r>
            <a:endParaRPr 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585"/>
                                        </p:tgtEl>
                                        <p:attrNameLst>
                                          <p:attrName>style.visibility</p:attrName>
                                        </p:attrNameLst>
                                      </p:cBhvr>
                                      <p:to>
                                        <p:strVal val="visible"/>
                                      </p:to>
                                    </p:set>
                                    <p:animEffect transition="in" filter="fade">
                                      <p:cBhvr>
                                        <p:cTn id="7" dur="500"/>
                                        <p:tgtEl>
                                          <p:spTgt spid="24585"/>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24587"/>
                                        </p:tgtEl>
                                        <p:attrNameLst>
                                          <p:attrName>style.visibility</p:attrName>
                                        </p:attrNameLst>
                                      </p:cBhvr>
                                      <p:to>
                                        <p:strVal val="visible"/>
                                      </p:to>
                                    </p:set>
                                    <p:animEffect transition="in" filter="checkerboard(across)">
                                      <p:cBhvr>
                                        <p:cTn id="11" dur="500"/>
                                        <p:tgtEl>
                                          <p:spTgt spid="24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autoUpdateAnimBg="0"/>
      <p:bldP spid="2458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268290" name="Picture 6" descr="Sunset tree"/>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76200" y="0"/>
            <a:ext cx="9296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noChangeArrowheads="1"/>
          </p:cNvSpPr>
          <p:nvPr>
            <p:ph type="body" idx="1"/>
          </p:nvPr>
        </p:nvSpPr>
        <p:spPr>
          <a:xfrm>
            <a:off x="990600" y="1676400"/>
            <a:ext cx="4114800" cy="2590800"/>
          </a:xfrm>
        </p:spPr>
        <p:txBody>
          <a:bodyPr/>
          <a:lstStyle/>
          <a:p>
            <a:pPr marL="609600" indent="-609600" algn="r" rtl="1" eaLnBrk="1" hangingPunct="1">
              <a:defRPr/>
            </a:pPr>
            <a:r>
              <a:rPr lang="ar-JO" dirty="0">
                <a:ea typeface="ＭＳ Ｐゴシック" charset="0"/>
                <a:cs typeface="Arial" panose="020B0604020202020204" pitchFamily="34" charset="0"/>
              </a:rPr>
              <a:t>الأبوكريفا</a:t>
            </a:r>
          </a:p>
          <a:p>
            <a:pPr marL="609600" indent="-609600" algn="r" rtl="1" eaLnBrk="1" hangingPunct="1">
              <a:defRPr/>
            </a:pPr>
            <a:r>
              <a:rPr lang="ar-JO" dirty="0">
                <a:ea typeface="ＭＳ Ｐゴシック" charset="0"/>
                <a:cs typeface="Arial" panose="020B0604020202020204" pitchFamily="34" charset="0"/>
              </a:rPr>
              <a:t>الرؤيا</a:t>
            </a:r>
          </a:p>
          <a:p>
            <a:pPr marL="609600" indent="-609600" algn="r" rtl="1" eaLnBrk="1" hangingPunct="1">
              <a:defRPr/>
            </a:pPr>
            <a:r>
              <a:rPr lang="ar-JO" dirty="0">
                <a:ea typeface="ＭＳ Ｐゴシック" charset="0"/>
                <a:cs typeface="Arial" panose="020B0604020202020204" pitchFamily="34" charset="0"/>
              </a:rPr>
              <a:t>البسيديبيغرافا</a:t>
            </a:r>
            <a:endParaRPr lang="en-US" dirty="0">
              <a:ea typeface="ＭＳ Ｐゴシック" charset="0"/>
              <a:cs typeface="Arial" panose="020B0604020202020204" pitchFamily="34" charset="0"/>
            </a:endParaRPr>
          </a:p>
          <a:p>
            <a:pPr marL="609600" indent="-609600" algn="r" rtl="1" eaLnBrk="1" hangingPunct="1">
              <a:defRPr/>
            </a:pPr>
            <a:r>
              <a:rPr lang="ar-JO" dirty="0">
                <a:ea typeface="ＭＳ Ｐゴシック" charset="0"/>
                <a:cs typeface="Arial" panose="020B0604020202020204" pitchFamily="34" charset="0"/>
              </a:rPr>
              <a:t>القانونية الثانوية</a:t>
            </a:r>
            <a:endParaRPr lang="en-US" dirty="0">
              <a:ea typeface="ＭＳ Ｐゴシック" charset="0"/>
              <a:cs typeface="Arial" panose="020B0604020202020204" pitchFamily="34" charset="0"/>
            </a:endParaRPr>
          </a:p>
        </p:txBody>
      </p:sp>
      <p:sp>
        <p:nvSpPr>
          <p:cNvPr id="24580" name="Text Box 4"/>
          <p:cNvSpPr txBox="1">
            <a:spLocks noChangeArrowheads="1"/>
          </p:cNvSpPr>
          <p:nvPr/>
        </p:nvSpPr>
        <p:spPr bwMode="auto">
          <a:xfrm>
            <a:off x="52626" y="0"/>
            <a:ext cx="861774"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الكتابات اليهودية غير الموحى بها</a:t>
            </a: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581" name="Rectangle 5"/>
          <p:cNvSpPr>
            <a:spLocks noGrp="1" noChangeArrowheads="1"/>
          </p:cNvSpPr>
          <p:nvPr>
            <p:ph type="title"/>
          </p:nvPr>
        </p:nvSpPr>
        <p:spPr>
          <a:xfrm>
            <a:off x="838200" y="152400"/>
            <a:ext cx="8229600" cy="1143000"/>
          </a:xfrm>
        </p:spPr>
        <p:txBody>
          <a:bodyPr/>
          <a:lstStyle/>
          <a:p>
            <a:pPr algn="r" eaLnBrk="1" hangingPunct="1">
              <a:defRPr/>
            </a:pPr>
            <a:r>
              <a:rPr lang="ar-JO" sz="4000" dirty="0">
                <a:ea typeface="ＭＳ Ｐゴシック" charset="0"/>
                <a:cs typeface="Arial" panose="020B0604020202020204" pitchFamily="34" charset="0"/>
              </a:rPr>
              <a:t>1. الأبوكريفا والبسيديبيغرافا</a:t>
            </a:r>
            <a:endParaRPr lang="en-US" sz="4000" dirty="0">
              <a:ea typeface="ＭＳ Ｐゴシック" charset="0"/>
              <a:cs typeface="Arial" panose="020B0604020202020204" pitchFamily="34" charset="0"/>
            </a:endParaRPr>
          </a:p>
        </p:txBody>
      </p:sp>
      <p:sp>
        <p:nvSpPr>
          <p:cNvPr id="24585" name="Rectangle 9"/>
          <p:cNvSpPr>
            <a:spLocks noChangeArrowheads="1"/>
          </p:cNvSpPr>
          <p:nvPr/>
        </p:nvSpPr>
        <p:spPr bwMode="auto">
          <a:xfrm>
            <a:off x="5181600" y="1676400"/>
            <a:ext cx="3810000" cy="2590800"/>
          </a:xfrm>
          <a:prstGeom prst="rect">
            <a:avLst/>
          </a:prstGeom>
          <a:noFill/>
          <a:ln w="9525">
            <a:noFill/>
            <a:miter lim="800000"/>
            <a:headEnd/>
            <a:tailEnd/>
          </a:ln>
          <a:effectLst/>
        </p:spPr>
        <p:txBody>
          <a:bodyPr/>
          <a:lstStyle/>
          <a:p>
            <a:pPr marR="0" lvl="0" algn="l" defTabSz="914400" eaLnBrk="1" fontAlgn="base" latinLnBrk="0" hangingPunct="1">
              <a:lnSpc>
                <a:spcPct val="100000"/>
              </a:lnSpc>
              <a:spcBef>
                <a:spcPct val="20000"/>
              </a:spcBef>
              <a:spcAft>
                <a:spcPct val="0"/>
              </a:spcAft>
              <a:buClr>
                <a:srgbClr val="86D1EC"/>
              </a:buClr>
              <a:buSzPct val="90000"/>
              <a:tabLst/>
              <a:defRPr/>
            </a:pPr>
            <a:r>
              <a:rPr lang="en-US" sz="3200" b="1" noProof="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3200" b="1" noProof="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المخفية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R="0" lvl="0" algn="l" defTabSz="914400" eaLnBrk="1" fontAlgn="base" latinLnBrk="0" hangingPunct="1">
              <a:lnSpc>
                <a:spcPct val="100000"/>
              </a:lnSpc>
              <a:spcBef>
                <a:spcPct val="20000"/>
              </a:spcBef>
              <a:spcAft>
                <a:spcPct val="0"/>
              </a:spcAft>
              <a:buClr>
                <a:srgbClr val="86D1EC"/>
              </a:buClr>
              <a:buSzPct val="90000"/>
              <a:tabLst/>
              <a:defRPr/>
            </a:pPr>
            <a:r>
              <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المعلنة</a:t>
            </a:r>
            <a:endPar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R="0" lvl="0" algn="l" defTabSz="914400" eaLnBrk="1" fontAlgn="base" latinLnBrk="0" hangingPunct="1">
              <a:lnSpc>
                <a:spcPct val="100000"/>
              </a:lnSpc>
              <a:spcBef>
                <a:spcPct val="20000"/>
              </a:spcBef>
              <a:spcAft>
                <a:spcPct val="0"/>
              </a:spcAft>
              <a:buClr>
                <a:srgbClr val="86D1EC"/>
              </a:buClr>
              <a:buSzPct val="90000"/>
              <a:tabLst/>
              <a:defRPr/>
            </a:pPr>
            <a:r>
              <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المكتوبة بالخطأ</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R="0" lvl="0" algn="l" defTabSz="914400" eaLnBrk="1" fontAlgn="base" latinLnBrk="0" hangingPunct="1">
              <a:lnSpc>
                <a:spcPct val="100000"/>
              </a:lnSpc>
              <a:spcBef>
                <a:spcPct val="20000"/>
              </a:spcBef>
              <a:spcAft>
                <a:spcPct val="0"/>
              </a:spcAft>
              <a:buClr>
                <a:srgbClr val="86D1EC"/>
              </a:buClr>
              <a:buSzPct val="90000"/>
              <a:tabLst/>
              <a:defRPr/>
            </a:pPr>
            <a:r>
              <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القانون الثاني</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68295" name="Text Box 10"/>
          <p:cNvSpPr txBox="1">
            <a:spLocks noChangeArrowheads="1"/>
          </p:cNvSpPr>
          <p:nvPr/>
        </p:nvSpPr>
        <p:spPr bwMode="auto">
          <a:xfrm>
            <a:off x="8535988" y="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161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236042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585"/>
                                        </p:tgtEl>
                                        <p:attrNameLst>
                                          <p:attrName>style.visibility</p:attrName>
                                        </p:attrNameLst>
                                      </p:cBhvr>
                                      <p:to>
                                        <p:strVal val="visible"/>
                                      </p:to>
                                    </p:set>
                                    <p:animEffect transition="in" filter="fade">
                                      <p:cBhvr>
                                        <p:cTn id="7" dur="500"/>
                                        <p:tgtEl>
                                          <p:spTgt spid="24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60538" y="228600"/>
            <a:ext cx="5326062"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2386" name="Picture 4" descr="MIDGI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60538" y="4572000"/>
            <a:ext cx="5326062" cy="184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Rectangle 5"/>
          <p:cNvSpPr>
            <a:spLocks noGrp="1" noChangeArrowheads="1"/>
          </p:cNvSpPr>
          <p:nvPr>
            <p:ph type="title" idx="4294967295"/>
          </p:nvPr>
        </p:nvSpPr>
        <p:spPr>
          <a:xfrm>
            <a:off x="0" y="6324600"/>
            <a:ext cx="9144000" cy="533400"/>
          </a:xfrm>
        </p:spPr>
        <p:txBody>
          <a:bodyPr/>
          <a:lstStyle/>
          <a:p>
            <a:pP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رف كتب الكتاب المقدس</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Picture 2"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60538" y="152400"/>
            <a:ext cx="5326062"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4434" name="Picture 4" descr="MIDGI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60538" y="4932363"/>
            <a:ext cx="5326062" cy="184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7221" name="Text Box 5"/>
          <p:cNvSpPr txBox="1">
            <a:spLocks noChangeArrowheads="1"/>
          </p:cNvSpPr>
          <p:nvPr/>
        </p:nvSpPr>
        <p:spPr bwMode="auto">
          <a:xfrm>
            <a:off x="-247650" y="4438650"/>
            <a:ext cx="95250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400" b="1" dirty="0">
                <a:solidFill>
                  <a:schemeClr val="bg1"/>
                </a:solidFill>
                <a:latin typeface="Arial" panose="020B0604020202020204" pitchFamily="34" charset="0"/>
                <a:ea typeface="+mn-ea"/>
                <a:cs typeface="Arial" panose="020B0604020202020204" pitchFamily="34" charset="0"/>
              </a:rPr>
              <a:t>الأبوكريفا – البسوديبيغرافا – مخطوطات البحر الميت</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274436" name="Rectangle 6"/>
          <p:cNvSpPr>
            <a:spLocks noGrp="1" noChangeArrowheads="1"/>
          </p:cNvSpPr>
          <p:nvPr>
            <p:ph type="title" idx="4294967295"/>
          </p:nvPr>
        </p:nvSpPr>
        <p:spPr>
          <a:xfrm>
            <a:off x="7162800" y="3124200"/>
            <a:ext cx="1981200" cy="2971800"/>
          </a:xfrm>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أين يقعون؟</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500"/>
                                  </p:stCondLst>
                                  <p:childTnLst>
                                    <p:set>
                                      <p:cBhvr>
                                        <p:cTn id="6" dur="1" fill="hold">
                                          <p:stCondLst>
                                            <p:cond delay="0"/>
                                          </p:stCondLst>
                                        </p:cTn>
                                        <p:tgtEl>
                                          <p:spTgt spid="137221"/>
                                        </p:tgtEl>
                                        <p:attrNameLst>
                                          <p:attrName>style.visibility</p:attrName>
                                        </p:attrNameLst>
                                      </p:cBhvr>
                                      <p:to>
                                        <p:strVal val="visible"/>
                                      </p:to>
                                    </p:set>
                                    <p:anim calcmode="lin" valueType="num">
                                      <p:cBhvr>
                                        <p:cTn id="7" dur="1000" fill="hold"/>
                                        <p:tgtEl>
                                          <p:spTgt spid="137221"/>
                                        </p:tgtEl>
                                        <p:attrNameLst>
                                          <p:attrName>ppt_w</p:attrName>
                                        </p:attrNameLst>
                                      </p:cBhvr>
                                      <p:tavLst>
                                        <p:tav tm="0">
                                          <p:val>
                                            <p:fltVal val="0"/>
                                          </p:val>
                                        </p:tav>
                                        <p:tav tm="100000">
                                          <p:val>
                                            <p:strVal val="#ppt_w"/>
                                          </p:val>
                                        </p:tav>
                                      </p:tavLst>
                                    </p:anim>
                                    <p:anim calcmode="lin" valueType="num">
                                      <p:cBhvr>
                                        <p:cTn id="8" dur="1000" fill="hold"/>
                                        <p:tgtEl>
                                          <p:spTgt spid="137221"/>
                                        </p:tgtEl>
                                        <p:attrNameLst>
                                          <p:attrName>ppt_h</p:attrName>
                                        </p:attrNameLst>
                                      </p:cBhvr>
                                      <p:tavLst>
                                        <p:tav tm="0">
                                          <p:val>
                                            <p:fltVal val="0"/>
                                          </p:val>
                                        </p:tav>
                                        <p:tav tm="100000">
                                          <p:val>
                                            <p:strVal val="#ppt_h"/>
                                          </p:val>
                                        </p:tav>
                                      </p:tavLst>
                                    </p:anim>
                                    <p:animEffect transition="in" filter="fade">
                                      <p:cBhvr>
                                        <p:cTn id="9" dur="1000"/>
                                        <p:tgtEl>
                                          <p:spTgt spid="137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2" descr="Papyrus"/>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spcBef>
                <a:spcPct val="20000"/>
              </a:spcBef>
              <a:buFontTx/>
              <a:buChar char="•"/>
            </a:pPr>
            <a:endParaRPr lang="en-US" sz="2400" b="1" dirty="0">
              <a:latin typeface="Arial" panose="020B0604020202020204" pitchFamily="34" charset="0"/>
              <a:cs typeface="Arial" panose="020B0604020202020204" pitchFamily="34" charset="0"/>
            </a:endParaRPr>
          </a:p>
        </p:txBody>
      </p:sp>
      <p:pic>
        <p:nvPicPr>
          <p:cNvPr id="276482" name="Picture 4" descr="came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209550"/>
            <a:ext cx="3810000" cy="306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25" name="Text Box 5"/>
          <p:cNvSpPr txBox="1">
            <a:spLocks noChangeArrowheads="1"/>
          </p:cNvSpPr>
          <p:nvPr/>
        </p:nvSpPr>
        <p:spPr bwMode="auto">
          <a:xfrm>
            <a:off x="228600" y="304800"/>
            <a:ext cx="4343400" cy="6247864"/>
          </a:xfrm>
          <a:prstGeom prst="rect">
            <a:avLst/>
          </a:prstGeom>
          <a:noFill/>
          <a:ln w="9525">
            <a:noFill/>
            <a:miter lim="800000"/>
            <a:headEnd/>
            <a:tailEnd/>
          </a:ln>
          <a:effectLst>
            <a:outerShdw blurRad="63500" dist="38099" dir="2700000" algn="ctr" rotWithShape="0">
              <a:schemeClr val="bg1">
                <a:alpha val="74998"/>
              </a:schemeClr>
            </a:outerShdw>
          </a:effectLst>
        </p:spPr>
        <p:txBody>
          <a:bodyPr wrap="square">
            <a:spAutoFit/>
          </a:bodyPr>
          <a:lstStyle/>
          <a:p>
            <a:pPr marL="1146175" indent="-1146175" algn="ctr" eaLnBrk="1" hangingPunct="1">
              <a:defRPr/>
            </a:pPr>
            <a:r>
              <a:rPr lang="ar-JO" sz="4000" b="1" dirty="0">
                <a:latin typeface="Arial" panose="020B0604020202020204" pitchFamily="34" charset="0"/>
                <a:ea typeface="+mn-ea"/>
                <a:cs typeface="Arial" panose="020B0604020202020204" pitchFamily="34" charset="0"/>
              </a:rPr>
              <a:t>تفكر في</a:t>
            </a:r>
          </a:p>
          <a:p>
            <a:pPr marL="1146175" indent="-1146175" algn="ctr" eaLnBrk="1" hangingPunct="1">
              <a:defRPr/>
            </a:pPr>
            <a:r>
              <a:rPr lang="ar-JO" sz="4000" b="1" dirty="0">
                <a:latin typeface="Arial" panose="020B0604020202020204" pitchFamily="34" charset="0"/>
                <a:ea typeface="+mn-ea"/>
                <a:cs typeface="Arial" panose="020B0604020202020204" pitchFamily="34" charset="0"/>
              </a:rPr>
              <a:t>الأجيال القديمة</a:t>
            </a:r>
          </a:p>
          <a:p>
            <a:pPr marL="1146175" indent="-1146175" algn="ctr" eaLnBrk="1" hangingPunct="1">
              <a:defRPr/>
            </a:pPr>
            <a:r>
              <a:rPr lang="ar-JO" sz="4000" b="1" dirty="0">
                <a:latin typeface="Arial" panose="020B0604020202020204" pitchFamily="34" charset="0"/>
                <a:ea typeface="+mn-ea"/>
                <a:cs typeface="Arial" panose="020B0604020202020204" pitchFamily="34" charset="0"/>
              </a:rPr>
              <a:t>وانظر: هل وثق أحد</a:t>
            </a:r>
          </a:p>
          <a:p>
            <a:pPr marL="1146175" indent="-1146175" algn="ctr" eaLnBrk="1" hangingPunct="1">
              <a:defRPr/>
            </a:pPr>
            <a:r>
              <a:rPr lang="ar-JO" sz="4000" b="1" dirty="0">
                <a:latin typeface="Arial" panose="020B0604020202020204" pitchFamily="34" charset="0"/>
                <a:ea typeface="+mn-ea"/>
                <a:cs typeface="Arial" panose="020B0604020202020204" pitchFamily="34" charset="0"/>
              </a:rPr>
              <a:t>في الرب</a:t>
            </a:r>
          </a:p>
          <a:p>
            <a:pPr marL="1146175" indent="-1146175" algn="ctr" eaLnBrk="1" hangingPunct="1">
              <a:defRPr/>
            </a:pPr>
            <a:r>
              <a:rPr lang="ar-JO" sz="4000" b="1" dirty="0">
                <a:latin typeface="Arial" panose="020B0604020202020204" pitchFamily="34" charset="0"/>
                <a:ea typeface="+mn-ea"/>
                <a:cs typeface="Arial" panose="020B0604020202020204" pitchFamily="34" charset="0"/>
              </a:rPr>
              <a:t>وشعر بخيبة الأمل؟</a:t>
            </a:r>
          </a:p>
          <a:p>
            <a:pPr marL="1146175" indent="-1146175" algn="ctr" eaLnBrk="1" hangingPunct="1">
              <a:defRPr/>
            </a:pPr>
            <a:r>
              <a:rPr lang="ar-JO" sz="4000" b="1" dirty="0">
                <a:latin typeface="Arial" panose="020B0604020202020204" pitchFamily="34" charset="0"/>
                <a:ea typeface="+mn-ea"/>
                <a:cs typeface="Arial" panose="020B0604020202020204" pitchFamily="34" charset="0"/>
              </a:rPr>
              <a:t>أو هل ثابر أحد</a:t>
            </a:r>
          </a:p>
          <a:p>
            <a:pPr marL="1146175" indent="-1146175" algn="ctr" eaLnBrk="1" hangingPunct="1">
              <a:defRPr/>
            </a:pPr>
            <a:r>
              <a:rPr lang="ar-JO" sz="4000" b="1" dirty="0">
                <a:latin typeface="Arial" panose="020B0604020202020204" pitchFamily="34" charset="0"/>
                <a:ea typeface="+mn-ea"/>
                <a:cs typeface="Arial" panose="020B0604020202020204" pitchFamily="34" charset="0"/>
              </a:rPr>
              <a:t>في خوف الرب</a:t>
            </a:r>
          </a:p>
          <a:p>
            <a:pPr marL="1146175" indent="-1146175" algn="ctr" eaLnBrk="1" hangingPunct="1">
              <a:defRPr/>
            </a:pPr>
            <a:r>
              <a:rPr lang="ar-JO" sz="4000" b="1" dirty="0">
                <a:latin typeface="Arial" panose="020B0604020202020204" pitchFamily="34" charset="0"/>
                <a:ea typeface="+mn-ea"/>
                <a:cs typeface="Arial" panose="020B0604020202020204" pitchFamily="34" charset="0"/>
              </a:rPr>
              <a:t>وتم التخلي عنه؟</a:t>
            </a:r>
          </a:p>
          <a:p>
            <a:pPr marL="1146175" indent="-1146175" algn="ctr" eaLnBrk="1" hangingPunct="1">
              <a:defRPr/>
            </a:pPr>
            <a:r>
              <a:rPr lang="ar-JO" sz="4000" b="1" dirty="0">
                <a:latin typeface="Arial" panose="020B0604020202020204" pitchFamily="34" charset="0"/>
                <a:ea typeface="+mn-ea"/>
                <a:cs typeface="Arial" panose="020B0604020202020204" pitchFamily="34" charset="0"/>
              </a:rPr>
              <a:t>أو هل دعا إليه أحد</a:t>
            </a:r>
          </a:p>
          <a:p>
            <a:pPr marL="1146175" indent="-1146175" algn="ctr" eaLnBrk="1" hangingPunct="1">
              <a:defRPr/>
            </a:pPr>
            <a:r>
              <a:rPr lang="ar-JO" sz="4000" b="1" dirty="0">
                <a:latin typeface="Arial" panose="020B0604020202020204" pitchFamily="34" charset="0"/>
                <a:ea typeface="+mn-ea"/>
                <a:cs typeface="Arial" panose="020B0604020202020204" pitchFamily="34" charset="0"/>
              </a:rPr>
              <a:t>وتم إهماله؟</a:t>
            </a:r>
            <a:endParaRPr lang="en-US" sz="4000" b="1" dirty="0">
              <a:latin typeface="Arial" panose="020B0604020202020204" pitchFamily="34" charset="0"/>
              <a:ea typeface="+mn-ea"/>
              <a:cs typeface="Arial" panose="020B0604020202020204" pitchFamily="34" charset="0"/>
            </a:endParaRPr>
          </a:p>
        </p:txBody>
      </p:sp>
      <p:sp>
        <p:nvSpPr>
          <p:cNvPr id="133126" name="Rectangle 6"/>
          <p:cNvSpPr>
            <a:spLocks noGrp="1" noChangeArrowheads="1"/>
          </p:cNvSpPr>
          <p:nvPr>
            <p:ph type="title" idx="4294967295"/>
          </p:nvPr>
        </p:nvSpPr>
        <p:spPr>
          <a:xfrm>
            <a:off x="4800600" y="6278563"/>
            <a:ext cx="4343400" cy="579437"/>
          </a:xfrm>
          <a:effectLst>
            <a:outerShdw blurRad="63500" dist="38099" dir="2700000" algn="ctr" rotWithShape="0">
              <a:schemeClr val="bg1">
                <a:alpha val="74998"/>
              </a:schemeClr>
            </a:outerShdw>
          </a:effectLst>
        </p:spPr>
        <p:txBody>
          <a:bodyPr anchor="t">
            <a:spAutoFit/>
          </a:bodyPr>
          <a:lstStyle/>
          <a:p>
            <a:pPr algn="r" eaLnBrk="1" hangingPunct="1">
              <a:defRPr/>
            </a:pPr>
            <a:r>
              <a:rPr lang="ar-JO" sz="3200" b="1" dirty="0">
                <a:solidFill>
                  <a:schemeClr val="tx1"/>
                </a:solidFill>
                <a:latin typeface="Arial" panose="020B0604020202020204" pitchFamily="34" charset="0"/>
                <a:ea typeface="ＭＳ Ｐゴシック" pitchFamily="22" charset="-128"/>
                <a:cs typeface="Arial" panose="020B0604020202020204" pitchFamily="34" charset="0"/>
              </a:rPr>
              <a:t>سيراخ 2: 10</a:t>
            </a:r>
            <a:endParaRPr lang="en-US" sz="3200" b="1" dirty="0">
              <a:solidFill>
                <a:schemeClr val="tx1"/>
              </a:solidFill>
              <a:latin typeface="Arial" panose="020B0604020202020204" pitchFamily="34" charset="0"/>
              <a:ea typeface="ＭＳ Ｐゴシック" pitchFamily="22" charset="-128"/>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26"/>
                                        </p:tgtEl>
                                        <p:attrNameLst>
                                          <p:attrName>style.visibility</p:attrName>
                                        </p:attrNameLst>
                                      </p:cBhvr>
                                      <p:to>
                                        <p:strVal val="visible"/>
                                      </p:to>
                                    </p:set>
                                    <p:anim calcmode="lin" valueType="num">
                                      <p:cBhvr additive="base">
                                        <p:cTn id="7" dur="500" fill="hold"/>
                                        <p:tgtEl>
                                          <p:spTgt spid="133126"/>
                                        </p:tgtEl>
                                        <p:attrNameLst>
                                          <p:attrName>ppt_x</p:attrName>
                                        </p:attrNameLst>
                                      </p:cBhvr>
                                      <p:tavLst>
                                        <p:tav tm="0">
                                          <p:val>
                                            <p:strVal val="#ppt_x"/>
                                          </p:val>
                                        </p:tav>
                                        <p:tav tm="100000">
                                          <p:val>
                                            <p:strVal val="#ppt_x"/>
                                          </p:val>
                                        </p:tav>
                                      </p:tavLst>
                                    </p:anim>
                                    <p:anim calcmode="lin" valueType="num">
                                      <p:cBhvr additive="base">
                                        <p:cTn id="8" dur="500" fill="hold"/>
                                        <p:tgtEl>
                                          <p:spTgt spid="1331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36513" y="26988"/>
            <a:ext cx="9144000" cy="6858000"/>
          </a:xfrm>
          <a:prstGeom prst="rect">
            <a:avLst/>
          </a:prstGeom>
          <a:gradFill rotWithShape="0">
            <a:gsLst>
              <a:gs pos="0">
                <a:srgbClr val="8C3D91"/>
              </a:gs>
              <a:gs pos="6000">
                <a:srgbClr val="7005D4"/>
              </a:gs>
              <a:gs pos="15000">
                <a:srgbClr val="181CC7"/>
              </a:gs>
              <a:gs pos="30001">
                <a:srgbClr val="0A128C"/>
              </a:gs>
              <a:gs pos="50000">
                <a:srgbClr val="000000"/>
              </a:gs>
              <a:gs pos="70000">
                <a:srgbClr val="0A128C"/>
              </a:gs>
              <a:gs pos="85000">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algn="ctr" eaLnBrk="1" hangingPunct="1">
              <a:defRPr/>
            </a:pPr>
            <a:endParaRPr lang="en-US" sz="2800" b="1" dirty="0">
              <a:effectLst>
                <a:outerShdw blurRad="38100" dist="38100" dir="2700000" algn="tl">
                  <a:srgbClr val="FFFFFF"/>
                </a:outerShdw>
              </a:effectLst>
              <a:latin typeface="Arial" panose="020B0604020202020204" pitchFamily="34" charset="0"/>
              <a:ea typeface="+mn-ea"/>
              <a:cs typeface="Arial" panose="020B0604020202020204" pitchFamily="34" charset="0"/>
            </a:endParaRPr>
          </a:p>
        </p:txBody>
      </p:sp>
      <p:sp>
        <p:nvSpPr>
          <p:cNvPr id="139267" name="Text Box 3"/>
          <p:cNvSpPr txBox="1">
            <a:spLocks noChangeArrowheads="1"/>
          </p:cNvSpPr>
          <p:nvPr/>
        </p:nvSpPr>
        <p:spPr bwMode="auto">
          <a:xfrm>
            <a:off x="6400800" y="3581400"/>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400" b="1" dirty="0">
                <a:solidFill>
                  <a:schemeClr val="bg1"/>
                </a:solidFill>
                <a:latin typeface="Arial" panose="020B0604020202020204" pitchFamily="34" charset="0"/>
                <a:ea typeface="+mn-ea"/>
                <a:cs typeface="Arial" panose="020B0604020202020204" pitchFamily="34" charset="0"/>
              </a:rPr>
              <a:t>150</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139268" name="Text Box 4"/>
          <p:cNvSpPr txBox="1">
            <a:spLocks noChangeArrowheads="1"/>
          </p:cNvSpPr>
          <p:nvPr/>
        </p:nvSpPr>
        <p:spPr bwMode="auto">
          <a:xfrm>
            <a:off x="3505200" y="3581400"/>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400" b="1" dirty="0">
                <a:solidFill>
                  <a:schemeClr val="bg1"/>
                </a:solidFill>
                <a:latin typeface="Arial" panose="020B0604020202020204" pitchFamily="34" charset="0"/>
                <a:ea typeface="+mn-ea"/>
                <a:cs typeface="Arial" panose="020B0604020202020204" pitchFamily="34" charset="0"/>
              </a:rPr>
              <a:t>300</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139269" name="Text Box 5"/>
          <p:cNvSpPr txBox="1">
            <a:spLocks noChangeArrowheads="1"/>
          </p:cNvSpPr>
          <p:nvPr/>
        </p:nvSpPr>
        <p:spPr bwMode="auto">
          <a:xfrm>
            <a:off x="1524000" y="3581400"/>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400" b="1" dirty="0">
                <a:solidFill>
                  <a:schemeClr val="bg1"/>
                </a:solidFill>
                <a:latin typeface="Arial" panose="020B0604020202020204" pitchFamily="34" charset="0"/>
                <a:ea typeface="+mn-ea"/>
                <a:cs typeface="Arial" panose="020B0604020202020204" pitchFamily="34" charset="0"/>
              </a:rPr>
              <a:t>400</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139270" name="Text Box 6"/>
          <p:cNvSpPr txBox="1">
            <a:spLocks noChangeArrowheads="1"/>
          </p:cNvSpPr>
          <p:nvPr/>
        </p:nvSpPr>
        <p:spPr bwMode="auto">
          <a:xfrm>
            <a:off x="552450" y="3581400"/>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400" b="1" dirty="0">
                <a:solidFill>
                  <a:schemeClr val="bg1"/>
                </a:solidFill>
                <a:latin typeface="Arial" panose="020B0604020202020204" pitchFamily="34" charset="0"/>
                <a:ea typeface="+mn-ea"/>
                <a:cs typeface="Arial" panose="020B0604020202020204" pitchFamily="34" charset="0"/>
              </a:rPr>
              <a:t>450</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139271" name="Text Box 7"/>
          <p:cNvSpPr txBox="1">
            <a:spLocks noChangeArrowheads="1"/>
          </p:cNvSpPr>
          <p:nvPr/>
        </p:nvSpPr>
        <p:spPr bwMode="auto">
          <a:xfrm>
            <a:off x="8382000" y="3581400"/>
            <a:ext cx="3810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400" b="1" dirty="0">
                <a:solidFill>
                  <a:schemeClr val="bg1"/>
                </a:solidFill>
                <a:latin typeface="Arial" panose="020B0604020202020204" pitchFamily="34" charset="0"/>
                <a:ea typeface="+mn-ea"/>
                <a:cs typeface="Arial" panose="020B0604020202020204" pitchFamily="34" charset="0"/>
              </a:rPr>
              <a:t>م</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139272" name="Text Box 8"/>
          <p:cNvSpPr txBox="1">
            <a:spLocks noChangeArrowheads="1"/>
          </p:cNvSpPr>
          <p:nvPr/>
        </p:nvSpPr>
        <p:spPr bwMode="auto">
          <a:xfrm>
            <a:off x="2514600" y="3581400"/>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400" b="1" dirty="0">
                <a:solidFill>
                  <a:schemeClr val="bg1"/>
                </a:solidFill>
                <a:latin typeface="Arial" panose="020B0604020202020204" pitchFamily="34" charset="0"/>
                <a:ea typeface="+mn-ea"/>
                <a:cs typeface="Arial" panose="020B0604020202020204" pitchFamily="34" charset="0"/>
              </a:rPr>
              <a:t>350</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139273" name="Text Box 9"/>
          <p:cNvSpPr txBox="1">
            <a:spLocks noChangeArrowheads="1"/>
          </p:cNvSpPr>
          <p:nvPr/>
        </p:nvSpPr>
        <p:spPr bwMode="auto">
          <a:xfrm>
            <a:off x="4352925" y="3581400"/>
            <a:ext cx="451745"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2400" b="1" dirty="0">
                <a:solidFill>
                  <a:schemeClr val="bg1"/>
                </a:solidFill>
                <a:latin typeface="Arial" panose="020B0604020202020204" pitchFamily="34" charset="0"/>
                <a:ea typeface="+mn-ea"/>
                <a:cs typeface="Arial" panose="020B0604020202020204" pitchFamily="34" charset="0"/>
              </a:rPr>
              <a:t>250</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139274" name="Text Box 10"/>
          <p:cNvSpPr txBox="1">
            <a:spLocks noChangeArrowheads="1"/>
          </p:cNvSpPr>
          <p:nvPr/>
        </p:nvSpPr>
        <p:spPr bwMode="auto">
          <a:xfrm>
            <a:off x="5457133" y="3581400"/>
            <a:ext cx="389628"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2400" b="1" dirty="0">
                <a:solidFill>
                  <a:schemeClr val="bg1"/>
                </a:solidFill>
                <a:latin typeface="Arial" panose="020B0604020202020204" pitchFamily="34" charset="0"/>
                <a:ea typeface="+mn-ea"/>
                <a:cs typeface="Arial" panose="020B0604020202020204" pitchFamily="34" charset="0"/>
              </a:rPr>
              <a:t>200</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139275" name="Text Box 11"/>
          <p:cNvSpPr txBox="1">
            <a:spLocks noChangeArrowheads="1"/>
          </p:cNvSpPr>
          <p:nvPr/>
        </p:nvSpPr>
        <p:spPr bwMode="auto">
          <a:xfrm>
            <a:off x="7391400" y="3581400"/>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400" b="1" dirty="0">
                <a:solidFill>
                  <a:schemeClr val="bg1"/>
                </a:solidFill>
                <a:latin typeface="Arial" panose="020B0604020202020204" pitchFamily="34" charset="0"/>
                <a:ea typeface="+mn-ea"/>
                <a:cs typeface="Arial" panose="020B0604020202020204" pitchFamily="34" charset="0"/>
              </a:rPr>
              <a:t>100</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139276" name="Text Box 12"/>
          <p:cNvSpPr txBox="1">
            <a:spLocks noChangeArrowheads="1"/>
          </p:cNvSpPr>
          <p:nvPr/>
        </p:nvSpPr>
        <p:spPr bwMode="auto">
          <a:xfrm>
            <a:off x="0" y="263525"/>
            <a:ext cx="25146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rgbClr val="99FF99"/>
                </a:solidFill>
                <a:latin typeface="Arial" panose="020B0604020202020204" pitchFamily="34" charset="0"/>
                <a:ea typeface="+mn-ea"/>
                <a:cs typeface="Arial" panose="020B0604020202020204" pitchFamily="34" charset="0"/>
              </a:rPr>
              <a:t>الفرس   </a:t>
            </a:r>
            <a:r>
              <a:rPr lang="en-US" sz="3200" b="1" dirty="0">
                <a:solidFill>
                  <a:srgbClr val="99FF99"/>
                </a:solidFill>
                <a:latin typeface="Arial" panose="020B0604020202020204" pitchFamily="34" charset="0"/>
                <a:ea typeface="+mn-ea"/>
                <a:cs typeface="Arial" panose="020B0604020202020204" pitchFamily="34" charset="0"/>
              </a:rPr>
              <a:t>   </a:t>
            </a:r>
            <a:r>
              <a:rPr lang="ar-JO" sz="3200" b="1" dirty="0">
                <a:solidFill>
                  <a:srgbClr val="99FF99"/>
                </a:solidFill>
                <a:latin typeface="Arial" panose="020B0604020202020204" pitchFamily="34" charset="0"/>
                <a:ea typeface="+mn-ea"/>
                <a:cs typeface="Arial" panose="020B0604020202020204" pitchFamily="34" charset="0"/>
              </a:rPr>
              <a:t>539-331</a:t>
            </a:r>
            <a:endParaRPr lang="en-US" sz="3200" b="1" dirty="0">
              <a:solidFill>
                <a:srgbClr val="99FF99"/>
              </a:solidFill>
              <a:latin typeface="Arial" panose="020B0604020202020204" pitchFamily="34" charset="0"/>
              <a:ea typeface="+mn-ea"/>
              <a:cs typeface="Arial" panose="020B0604020202020204" pitchFamily="34" charset="0"/>
            </a:endParaRPr>
          </a:p>
        </p:txBody>
      </p:sp>
      <p:sp>
        <p:nvSpPr>
          <p:cNvPr id="139277" name="Text Box 13"/>
          <p:cNvSpPr txBox="1">
            <a:spLocks noChangeArrowheads="1"/>
          </p:cNvSpPr>
          <p:nvPr/>
        </p:nvSpPr>
        <p:spPr bwMode="auto">
          <a:xfrm>
            <a:off x="2971800" y="263525"/>
            <a:ext cx="21336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chemeClr val="bg1"/>
                </a:solidFill>
                <a:latin typeface="Arial" panose="020B0604020202020204" pitchFamily="34" charset="0"/>
                <a:ea typeface="+mn-ea"/>
                <a:cs typeface="Arial" panose="020B0604020202020204" pitchFamily="34" charset="0"/>
              </a:rPr>
              <a:t>اليونانيون</a:t>
            </a:r>
            <a:r>
              <a:rPr lang="en-US" sz="3200" b="1" dirty="0">
                <a:solidFill>
                  <a:schemeClr val="bg1"/>
                </a:solidFill>
                <a:latin typeface="Arial" panose="020B0604020202020204" pitchFamily="34" charset="0"/>
                <a:ea typeface="+mn-ea"/>
                <a:cs typeface="Arial" panose="020B0604020202020204" pitchFamily="34" charset="0"/>
              </a:rPr>
              <a:t> </a:t>
            </a:r>
            <a:r>
              <a:rPr lang="ar-JO" sz="3200" b="1" dirty="0">
                <a:solidFill>
                  <a:schemeClr val="bg1"/>
                </a:solidFill>
                <a:latin typeface="Arial" panose="020B0604020202020204" pitchFamily="34" charset="0"/>
                <a:ea typeface="+mn-ea"/>
                <a:cs typeface="Arial" panose="020B0604020202020204" pitchFamily="34" charset="0"/>
              </a:rPr>
              <a:t>331-143</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139279" name="Text Box 15"/>
          <p:cNvSpPr txBox="1">
            <a:spLocks noChangeArrowheads="1"/>
          </p:cNvSpPr>
          <p:nvPr/>
        </p:nvSpPr>
        <p:spPr bwMode="auto">
          <a:xfrm>
            <a:off x="7499350" y="263525"/>
            <a:ext cx="17907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rgbClr val="33CCFF"/>
                </a:solidFill>
                <a:latin typeface="Arial" panose="020B0604020202020204" pitchFamily="34" charset="0"/>
                <a:ea typeface="+mn-ea"/>
                <a:cs typeface="Arial" panose="020B0604020202020204" pitchFamily="34" charset="0"/>
              </a:rPr>
              <a:t>الرومان</a:t>
            </a:r>
            <a:r>
              <a:rPr lang="en-US" sz="3200" b="1" dirty="0">
                <a:solidFill>
                  <a:srgbClr val="33CCFF"/>
                </a:solidFill>
                <a:latin typeface="Arial" panose="020B0604020202020204" pitchFamily="34" charset="0"/>
                <a:ea typeface="+mn-ea"/>
                <a:cs typeface="Arial" panose="020B0604020202020204" pitchFamily="34" charset="0"/>
              </a:rPr>
              <a:t> </a:t>
            </a:r>
            <a:r>
              <a:rPr lang="ar-JO" sz="3200" b="1" dirty="0">
                <a:solidFill>
                  <a:srgbClr val="33CCFF"/>
                </a:solidFill>
                <a:latin typeface="Arial" panose="020B0604020202020204" pitchFamily="34" charset="0"/>
                <a:ea typeface="+mn-ea"/>
                <a:cs typeface="Arial" panose="020B0604020202020204" pitchFamily="34" charset="0"/>
              </a:rPr>
              <a:t>63-</a:t>
            </a:r>
            <a:endParaRPr lang="en-US" sz="3200" b="1" dirty="0">
              <a:solidFill>
                <a:srgbClr val="33CCFF"/>
              </a:solidFill>
              <a:latin typeface="Arial" panose="020B0604020202020204" pitchFamily="34" charset="0"/>
              <a:ea typeface="+mn-ea"/>
              <a:cs typeface="Arial" panose="020B0604020202020204" pitchFamily="34" charset="0"/>
            </a:endParaRPr>
          </a:p>
        </p:txBody>
      </p:sp>
      <p:grpSp>
        <p:nvGrpSpPr>
          <p:cNvPr id="278542" name="Group 16"/>
          <p:cNvGrpSpPr>
            <a:grpSpLocks/>
          </p:cNvGrpSpPr>
          <p:nvPr/>
        </p:nvGrpSpPr>
        <p:grpSpPr bwMode="auto">
          <a:xfrm>
            <a:off x="304800" y="3200400"/>
            <a:ext cx="8763000" cy="350838"/>
            <a:chOff x="192" y="1947"/>
            <a:chExt cx="5520" cy="530"/>
          </a:xfrm>
        </p:grpSpPr>
        <p:sp>
          <p:nvSpPr>
            <p:cNvPr id="139281" name="Line 17"/>
            <p:cNvSpPr>
              <a:spLocks noChangeShapeType="1"/>
            </p:cNvSpPr>
            <p:nvPr/>
          </p:nvSpPr>
          <p:spPr bwMode="auto">
            <a:xfrm>
              <a:off x="571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grpSp>
          <p:nvGrpSpPr>
            <p:cNvPr id="278560" name="Group 18"/>
            <p:cNvGrpSpPr>
              <a:grpSpLocks/>
            </p:cNvGrpSpPr>
            <p:nvPr/>
          </p:nvGrpSpPr>
          <p:grpSpPr bwMode="auto">
            <a:xfrm>
              <a:off x="192" y="1947"/>
              <a:ext cx="5208" cy="530"/>
              <a:chOff x="192" y="1947"/>
              <a:chExt cx="5208" cy="530"/>
            </a:xfrm>
          </p:grpSpPr>
          <p:grpSp>
            <p:nvGrpSpPr>
              <p:cNvPr id="278561" name="Group 19"/>
              <p:cNvGrpSpPr>
                <a:grpSpLocks/>
              </p:cNvGrpSpPr>
              <p:nvPr/>
            </p:nvGrpSpPr>
            <p:grpSpPr bwMode="auto">
              <a:xfrm>
                <a:off x="468" y="1947"/>
                <a:ext cx="4932" cy="528"/>
                <a:chOff x="468" y="1918"/>
                <a:chExt cx="4932" cy="528"/>
              </a:xfrm>
            </p:grpSpPr>
            <p:sp>
              <p:nvSpPr>
                <p:cNvPr id="139284" name="Line 20"/>
                <p:cNvSpPr>
                  <a:spLocks noChangeShapeType="1"/>
                </p:cNvSpPr>
                <p:nvPr/>
              </p:nvSpPr>
              <p:spPr bwMode="auto">
                <a:xfrm>
                  <a:off x="46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sp>
              <p:nvSpPr>
                <p:cNvPr id="139285" name="Line 21"/>
                <p:cNvSpPr>
                  <a:spLocks noChangeShapeType="1"/>
                </p:cNvSpPr>
                <p:nvPr/>
              </p:nvSpPr>
              <p:spPr bwMode="auto">
                <a:xfrm>
                  <a:off x="139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sp>
              <p:nvSpPr>
                <p:cNvPr id="139286" name="Line 22"/>
                <p:cNvSpPr>
                  <a:spLocks noChangeShapeType="1"/>
                </p:cNvSpPr>
                <p:nvPr/>
              </p:nvSpPr>
              <p:spPr bwMode="auto">
                <a:xfrm>
                  <a:off x="77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sp>
              <p:nvSpPr>
                <p:cNvPr id="139287" name="Line 23"/>
                <p:cNvSpPr>
                  <a:spLocks noChangeShapeType="1"/>
                </p:cNvSpPr>
                <p:nvPr/>
              </p:nvSpPr>
              <p:spPr bwMode="auto">
                <a:xfrm>
                  <a:off x="2317"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sp>
              <p:nvSpPr>
                <p:cNvPr id="139288" name="Line 24"/>
                <p:cNvSpPr>
                  <a:spLocks noChangeShapeType="1"/>
                </p:cNvSpPr>
                <p:nvPr/>
              </p:nvSpPr>
              <p:spPr bwMode="auto">
                <a:xfrm>
                  <a:off x="324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sp>
              <p:nvSpPr>
                <p:cNvPr id="139289" name="Line 25"/>
                <p:cNvSpPr>
                  <a:spLocks noChangeShapeType="1"/>
                </p:cNvSpPr>
                <p:nvPr/>
              </p:nvSpPr>
              <p:spPr bwMode="auto">
                <a:xfrm>
                  <a:off x="262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sp>
              <p:nvSpPr>
                <p:cNvPr id="139290" name="Line 26"/>
                <p:cNvSpPr>
                  <a:spLocks noChangeShapeType="1"/>
                </p:cNvSpPr>
                <p:nvPr/>
              </p:nvSpPr>
              <p:spPr bwMode="auto">
                <a:xfrm>
                  <a:off x="2009"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sp>
              <p:nvSpPr>
                <p:cNvPr id="139291" name="Line 27"/>
                <p:cNvSpPr>
                  <a:spLocks noChangeShapeType="1"/>
                </p:cNvSpPr>
                <p:nvPr/>
              </p:nvSpPr>
              <p:spPr bwMode="auto">
                <a:xfrm>
                  <a:off x="385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sp>
              <p:nvSpPr>
                <p:cNvPr id="139292" name="Line 28"/>
                <p:cNvSpPr>
                  <a:spLocks noChangeShapeType="1"/>
                </p:cNvSpPr>
                <p:nvPr/>
              </p:nvSpPr>
              <p:spPr bwMode="auto">
                <a:xfrm>
                  <a:off x="4783"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sp>
              <p:nvSpPr>
                <p:cNvPr id="139293" name="Line 29"/>
                <p:cNvSpPr>
                  <a:spLocks noChangeShapeType="1"/>
                </p:cNvSpPr>
                <p:nvPr/>
              </p:nvSpPr>
              <p:spPr bwMode="auto">
                <a:xfrm>
                  <a:off x="447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sp>
              <p:nvSpPr>
                <p:cNvPr id="139294" name="Line 30"/>
                <p:cNvSpPr>
                  <a:spLocks noChangeShapeType="1"/>
                </p:cNvSpPr>
                <p:nvPr/>
              </p:nvSpPr>
              <p:spPr bwMode="auto">
                <a:xfrm>
                  <a:off x="355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sp>
              <p:nvSpPr>
                <p:cNvPr id="139295" name="Line 31"/>
                <p:cNvSpPr>
                  <a:spLocks noChangeShapeType="1"/>
                </p:cNvSpPr>
                <p:nvPr/>
              </p:nvSpPr>
              <p:spPr bwMode="auto">
                <a:xfrm>
                  <a:off x="540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sp>
              <p:nvSpPr>
                <p:cNvPr id="139296" name="Line 32"/>
                <p:cNvSpPr>
                  <a:spLocks noChangeShapeType="1"/>
                </p:cNvSpPr>
                <p:nvPr/>
              </p:nvSpPr>
              <p:spPr bwMode="auto">
                <a:xfrm>
                  <a:off x="509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sp>
              <p:nvSpPr>
                <p:cNvPr id="139297" name="Line 33"/>
                <p:cNvSpPr>
                  <a:spLocks noChangeShapeType="1"/>
                </p:cNvSpPr>
                <p:nvPr/>
              </p:nvSpPr>
              <p:spPr bwMode="auto">
                <a:xfrm>
                  <a:off x="4167"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sp>
              <p:nvSpPr>
                <p:cNvPr id="139298" name="Line 34"/>
                <p:cNvSpPr>
                  <a:spLocks noChangeShapeType="1"/>
                </p:cNvSpPr>
                <p:nvPr/>
              </p:nvSpPr>
              <p:spPr bwMode="auto">
                <a:xfrm>
                  <a:off x="108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sp>
              <p:nvSpPr>
                <p:cNvPr id="139299" name="Line 35"/>
                <p:cNvSpPr>
                  <a:spLocks noChangeShapeType="1"/>
                </p:cNvSpPr>
                <p:nvPr/>
              </p:nvSpPr>
              <p:spPr bwMode="auto">
                <a:xfrm>
                  <a:off x="170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sp>
              <p:nvSpPr>
                <p:cNvPr id="139300" name="Line 36"/>
                <p:cNvSpPr>
                  <a:spLocks noChangeShapeType="1"/>
                </p:cNvSpPr>
                <p:nvPr/>
              </p:nvSpPr>
              <p:spPr bwMode="auto">
                <a:xfrm>
                  <a:off x="293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grpSp>
          <p:sp>
            <p:nvSpPr>
              <p:cNvPr id="139301" name="Line 37"/>
              <p:cNvSpPr>
                <a:spLocks noChangeShapeType="1"/>
              </p:cNvSpPr>
              <p:nvPr/>
            </p:nvSpPr>
            <p:spPr bwMode="auto">
              <a:xfrm>
                <a:off x="19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grpSp>
      </p:grpSp>
      <p:sp>
        <p:nvSpPr>
          <p:cNvPr id="139302" name="Line 38"/>
          <p:cNvSpPr>
            <a:spLocks noChangeShapeType="1"/>
          </p:cNvSpPr>
          <p:nvPr/>
        </p:nvSpPr>
        <p:spPr bwMode="auto">
          <a:xfrm>
            <a:off x="66675" y="3543300"/>
            <a:ext cx="9534525"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sp>
        <p:nvSpPr>
          <p:cNvPr id="139304" name="AutoShape 40"/>
          <p:cNvSpPr>
            <a:spLocks noChangeArrowheads="1"/>
          </p:cNvSpPr>
          <p:nvPr/>
        </p:nvSpPr>
        <p:spPr bwMode="auto">
          <a:xfrm>
            <a:off x="-762000" y="3314700"/>
            <a:ext cx="3733800" cy="457200"/>
          </a:xfrm>
          <a:prstGeom prst="leftRightArrow">
            <a:avLst>
              <a:gd name="adj1" fmla="val 50000"/>
              <a:gd name="adj2" fmla="val 163333"/>
            </a:avLst>
          </a:prstGeom>
          <a:solidFill>
            <a:srgbClr val="99FF99"/>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b="1" dirty="0">
              <a:latin typeface="Arial" panose="020B0604020202020204" pitchFamily="34" charset="0"/>
              <a:ea typeface="+mn-ea"/>
              <a:cs typeface="Arial" panose="020B0604020202020204" pitchFamily="34" charset="0"/>
            </a:endParaRPr>
          </a:p>
        </p:txBody>
      </p:sp>
      <p:sp>
        <p:nvSpPr>
          <p:cNvPr id="139305" name="AutoShape 41"/>
          <p:cNvSpPr>
            <a:spLocks noChangeArrowheads="1"/>
          </p:cNvSpPr>
          <p:nvPr/>
        </p:nvSpPr>
        <p:spPr bwMode="auto">
          <a:xfrm>
            <a:off x="2989263" y="3314700"/>
            <a:ext cx="2801937" cy="457200"/>
          </a:xfrm>
          <a:prstGeom prst="leftRightArrow">
            <a:avLst>
              <a:gd name="adj1" fmla="val 50000"/>
              <a:gd name="adj2" fmla="val 122569"/>
            </a:avLst>
          </a:prstGeom>
          <a:solidFill>
            <a:schemeClr val="bg1"/>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b="1" dirty="0">
              <a:latin typeface="Arial" panose="020B0604020202020204" pitchFamily="34" charset="0"/>
              <a:ea typeface="+mn-ea"/>
              <a:cs typeface="Arial" panose="020B0604020202020204" pitchFamily="34" charset="0"/>
            </a:endParaRPr>
          </a:p>
        </p:txBody>
      </p:sp>
      <p:sp>
        <p:nvSpPr>
          <p:cNvPr id="139306" name="AutoShape 42"/>
          <p:cNvSpPr>
            <a:spLocks noChangeArrowheads="1"/>
          </p:cNvSpPr>
          <p:nvPr/>
        </p:nvSpPr>
        <p:spPr bwMode="auto">
          <a:xfrm>
            <a:off x="5638800" y="3314700"/>
            <a:ext cx="838200" cy="457200"/>
          </a:xfrm>
          <a:prstGeom prst="leftRightArrow">
            <a:avLst>
              <a:gd name="adj1" fmla="val 50000"/>
              <a:gd name="adj2" fmla="val 36667"/>
            </a:avLst>
          </a:prstGeom>
          <a:solidFill>
            <a:schemeClr val="bg1"/>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b="1" dirty="0">
              <a:latin typeface="Arial" panose="020B0604020202020204" pitchFamily="34" charset="0"/>
              <a:ea typeface="+mn-ea"/>
              <a:cs typeface="Arial" panose="020B0604020202020204" pitchFamily="34" charset="0"/>
            </a:endParaRPr>
          </a:p>
        </p:txBody>
      </p:sp>
      <p:sp>
        <p:nvSpPr>
          <p:cNvPr id="139307" name="Text Box 43"/>
          <p:cNvSpPr txBox="1">
            <a:spLocks noChangeArrowheads="1"/>
          </p:cNvSpPr>
          <p:nvPr/>
        </p:nvSpPr>
        <p:spPr bwMode="auto">
          <a:xfrm rot="18872959">
            <a:off x="4367213" y="1671191"/>
            <a:ext cx="25146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chemeClr val="bg1"/>
                </a:solidFill>
                <a:latin typeface="Arial" panose="020B0604020202020204" pitchFamily="34" charset="0"/>
                <a:ea typeface="+mn-ea"/>
                <a:cs typeface="Arial" panose="020B0604020202020204" pitchFamily="34" charset="0"/>
              </a:rPr>
              <a:t>السلوقيون </a:t>
            </a:r>
            <a:r>
              <a:rPr lang="en-US" sz="3200" b="1" dirty="0">
                <a:solidFill>
                  <a:schemeClr val="bg1"/>
                </a:solidFill>
                <a:latin typeface="Arial" panose="020B0604020202020204" pitchFamily="34" charset="0"/>
                <a:ea typeface="+mn-ea"/>
                <a:cs typeface="Arial" panose="020B0604020202020204" pitchFamily="34" charset="0"/>
              </a:rPr>
              <a:t> </a:t>
            </a:r>
            <a:r>
              <a:rPr lang="ar-JO" sz="3200" b="1" dirty="0">
                <a:solidFill>
                  <a:schemeClr val="bg1"/>
                </a:solidFill>
                <a:latin typeface="Arial" panose="020B0604020202020204" pitchFamily="34" charset="0"/>
                <a:ea typeface="+mn-ea"/>
                <a:cs typeface="Arial" panose="020B0604020202020204" pitchFamily="34" charset="0"/>
              </a:rPr>
              <a:t>198-143</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139308" name="Text Box 44"/>
          <p:cNvSpPr txBox="1">
            <a:spLocks noChangeArrowheads="1"/>
          </p:cNvSpPr>
          <p:nvPr/>
        </p:nvSpPr>
        <p:spPr bwMode="auto">
          <a:xfrm rot="19019601">
            <a:off x="3124200" y="1466404"/>
            <a:ext cx="25146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chemeClr val="bg1"/>
                </a:solidFill>
                <a:latin typeface="Arial" panose="020B0604020202020204" pitchFamily="34" charset="0"/>
                <a:ea typeface="+mn-ea"/>
                <a:cs typeface="Arial" panose="020B0604020202020204" pitchFamily="34" charset="0"/>
              </a:rPr>
              <a:t>البطالمة    </a:t>
            </a:r>
            <a:r>
              <a:rPr lang="en-US" sz="3200" b="1" dirty="0">
                <a:solidFill>
                  <a:schemeClr val="bg1"/>
                </a:solidFill>
                <a:latin typeface="Arial" panose="020B0604020202020204" pitchFamily="34" charset="0"/>
                <a:ea typeface="+mn-ea"/>
                <a:cs typeface="Arial" panose="020B0604020202020204" pitchFamily="34" charset="0"/>
              </a:rPr>
              <a:t> </a:t>
            </a:r>
            <a:r>
              <a:rPr lang="ar-JO" sz="3200" b="1" dirty="0">
                <a:solidFill>
                  <a:schemeClr val="bg1"/>
                </a:solidFill>
                <a:latin typeface="Arial" panose="020B0604020202020204" pitchFamily="34" charset="0"/>
                <a:ea typeface="+mn-ea"/>
                <a:cs typeface="Arial" panose="020B0604020202020204" pitchFamily="34" charset="0"/>
              </a:rPr>
              <a:t>301-198</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139310" name="AutoShape 46"/>
          <p:cNvSpPr>
            <a:spLocks noChangeArrowheads="1"/>
          </p:cNvSpPr>
          <p:nvPr/>
        </p:nvSpPr>
        <p:spPr bwMode="auto">
          <a:xfrm>
            <a:off x="6443663" y="3284538"/>
            <a:ext cx="1524000" cy="457200"/>
          </a:xfrm>
          <a:prstGeom prst="leftRightArrow">
            <a:avLst>
              <a:gd name="adj1" fmla="val 50000"/>
              <a:gd name="adj2" fmla="val 66667"/>
            </a:avLst>
          </a:prstGeom>
          <a:solidFill>
            <a:srgbClr val="FFFF00"/>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b="1" dirty="0">
              <a:latin typeface="Arial" panose="020B0604020202020204" pitchFamily="34" charset="0"/>
              <a:ea typeface="+mn-ea"/>
              <a:cs typeface="Arial" panose="020B0604020202020204" pitchFamily="34" charset="0"/>
            </a:endParaRPr>
          </a:p>
        </p:txBody>
      </p:sp>
      <p:sp>
        <p:nvSpPr>
          <p:cNvPr id="139311" name="AutoShape 47"/>
          <p:cNvSpPr>
            <a:spLocks noChangeArrowheads="1"/>
          </p:cNvSpPr>
          <p:nvPr/>
        </p:nvSpPr>
        <p:spPr bwMode="auto">
          <a:xfrm>
            <a:off x="7924800" y="3284538"/>
            <a:ext cx="2047875" cy="457200"/>
          </a:xfrm>
          <a:prstGeom prst="leftRightArrow">
            <a:avLst>
              <a:gd name="adj1" fmla="val 50000"/>
              <a:gd name="adj2" fmla="val 163333"/>
            </a:avLst>
          </a:prstGeom>
          <a:solidFill>
            <a:srgbClr val="33CCFF"/>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b="1" dirty="0">
              <a:latin typeface="Arial" panose="020B0604020202020204" pitchFamily="34" charset="0"/>
              <a:ea typeface="+mn-ea"/>
              <a:cs typeface="Arial" panose="020B0604020202020204" pitchFamily="34" charset="0"/>
            </a:endParaRPr>
          </a:p>
        </p:txBody>
      </p:sp>
      <p:sp>
        <p:nvSpPr>
          <p:cNvPr id="139312" name="Text Box 48"/>
          <p:cNvSpPr txBox="1">
            <a:spLocks noChangeArrowheads="1"/>
          </p:cNvSpPr>
          <p:nvPr/>
        </p:nvSpPr>
        <p:spPr bwMode="auto">
          <a:xfrm>
            <a:off x="76200" y="4725144"/>
            <a:ext cx="4999856"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سقراط 470-399</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139313" name="Text Box 49"/>
          <p:cNvSpPr txBox="1">
            <a:spLocks noChangeArrowheads="1"/>
          </p:cNvSpPr>
          <p:nvPr/>
        </p:nvSpPr>
        <p:spPr bwMode="auto">
          <a:xfrm>
            <a:off x="304800" y="5192398"/>
            <a:ext cx="449987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أفلاطون 427-347</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139314" name="Text Box 50"/>
          <p:cNvSpPr txBox="1">
            <a:spLocks noChangeArrowheads="1"/>
          </p:cNvSpPr>
          <p:nvPr/>
        </p:nvSpPr>
        <p:spPr bwMode="auto">
          <a:xfrm>
            <a:off x="914400" y="6126907"/>
            <a:ext cx="449987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أبيقوريوس 340-271</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139315" name="Text Box 51"/>
          <p:cNvSpPr txBox="1">
            <a:spLocks noChangeArrowheads="1"/>
          </p:cNvSpPr>
          <p:nvPr/>
        </p:nvSpPr>
        <p:spPr bwMode="auto">
          <a:xfrm>
            <a:off x="609600" y="5659652"/>
            <a:ext cx="449987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أرسطو 384-322</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139316" name="Text Box 52"/>
          <p:cNvSpPr txBox="1">
            <a:spLocks noChangeArrowheads="1"/>
          </p:cNvSpPr>
          <p:nvPr/>
        </p:nvSpPr>
        <p:spPr bwMode="auto">
          <a:xfrm>
            <a:off x="6934200" y="5334000"/>
            <a:ext cx="2133600"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لوكريتيوس  98-55</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139317" name="Rectangle 53"/>
          <p:cNvSpPr>
            <a:spLocks noGrp="1" noChangeArrowheads="1"/>
          </p:cNvSpPr>
          <p:nvPr>
            <p:ph type="title" idx="4294967295"/>
          </p:nvPr>
        </p:nvSpPr>
        <p:spPr>
          <a:xfrm>
            <a:off x="4114800" y="6400800"/>
            <a:ext cx="5334000" cy="400050"/>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2000" b="1" dirty="0">
                <a:solidFill>
                  <a:schemeClr val="bg1"/>
                </a:solidFill>
                <a:latin typeface="Arial" panose="020B0604020202020204" pitchFamily="34" charset="0"/>
                <a:ea typeface="ＭＳ Ｐゴシック" charset="0"/>
                <a:cs typeface="Arial" panose="020B0604020202020204" pitchFamily="34" charset="0"/>
              </a:rPr>
              <a:t>الخط الزمني لفلاسفة اليونان</a:t>
            </a:r>
            <a:endParaRPr lang="en-US" sz="32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54" name="Text Box 14"/>
          <p:cNvSpPr txBox="1">
            <a:spLocks noChangeArrowheads="1"/>
          </p:cNvSpPr>
          <p:nvPr/>
        </p:nvSpPr>
        <p:spPr bwMode="auto">
          <a:xfrm>
            <a:off x="4651375" y="222744"/>
            <a:ext cx="2919412"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rgbClr val="FFFF00"/>
                </a:solidFill>
                <a:latin typeface="Arial" panose="020B0604020202020204" pitchFamily="34" charset="0"/>
                <a:ea typeface="+mn-ea"/>
                <a:cs typeface="Arial" panose="020B0604020202020204" pitchFamily="34" charset="0"/>
              </a:rPr>
              <a:t>الهشمونيون</a:t>
            </a:r>
            <a:br>
              <a:rPr lang="en-US" sz="3200" b="1" dirty="0">
                <a:solidFill>
                  <a:srgbClr val="FFFF00"/>
                </a:solidFill>
                <a:latin typeface="Arial" panose="020B0604020202020204" pitchFamily="34" charset="0"/>
                <a:ea typeface="+mn-ea"/>
                <a:cs typeface="Arial" panose="020B0604020202020204" pitchFamily="34" charset="0"/>
              </a:rPr>
            </a:br>
            <a:r>
              <a:rPr lang="ar-JO" sz="3200" b="1" dirty="0">
                <a:solidFill>
                  <a:srgbClr val="FFFF00"/>
                </a:solidFill>
                <a:latin typeface="Arial" panose="020B0604020202020204" pitchFamily="34" charset="0"/>
                <a:ea typeface="+mn-ea"/>
                <a:cs typeface="Arial" panose="020B0604020202020204" pitchFamily="34" charset="0"/>
              </a:rPr>
              <a:t>143-63</a:t>
            </a:r>
            <a:endParaRPr lang="en-US" sz="3200" b="1" dirty="0">
              <a:solidFill>
                <a:srgbClr val="FFFF00"/>
              </a:solidFill>
              <a:latin typeface="Arial" panose="020B0604020202020204" pitchFamily="34" charset="0"/>
              <a:ea typeface="+mn-ea"/>
              <a:cs typeface="Arial" panose="020B0604020202020204" pitchFamily="34" charset="0"/>
            </a:endParaRPr>
          </a:p>
        </p:txBody>
      </p:sp>
      <p:sp>
        <p:nvSpPr>
          <p:cNvPr id="278558" name="Text Box 10"/>
          <p:cNvSpPr txBox="1">
            <a:spLocks noChangeArrowheads="1"/>
          </p:cNvSpPr>
          <p:nvPr/>
        </p:nvSpPr>
        <p:spPr bwMode="auto">
          <a:xfrm>
            <a:off x="8639175" y="0"/>
            <a:ext cx="450764" cy="40011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000" b="1" dirty="0">
                <a:solidFill>
                  <a:schemeClr val="bg1"/>
                </a:solidFill>
                <a:latin typeface="Arial" panose="020B0604020202020204" pitchFamily="34" charset="0"/>
              </a:rPr>
              <a:t>95</a:t>
            </a:r>
            <a:endParaRPr lang="en-US" sz="2000" b="1" dirty="0">
              <a:solidFill>
                <a:schemeClr val="bg1"/>
              </a:solidFill>
              <a:latin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9312"/>
                                        </p:tgtEl>
                                        <p:attrNameLst>
                                          <p:attrName>style.visibility</p:attrName>
                                        </p:attrNameLst>
                                      </p:cBhvr>
                                      <p:to>
                                        <p:strVal val="visible"/>
                                      </p:to>
                                    </p:set>
                                    <p:animEffect transition="in" filter="dissolve">
                                      <p:cBhvr>
                                        <p:cTn id="7" dur="500"/>
                                        <p:tgtEl>
                                          <p:spTgt spid="139312"/>
                                        </p:tgtEl>
                                      </p:cBhvr>
                                    </p:animEffect>
                                  </p:childTnLst>
                                </p:cTn>
                              </p:par>
                            </p:childTnLst>
                          </p:cTn>
                        </p:par>
                        <p:par>
                          <p:cTn id="8" fill="hold" nodeType="afterGroup">
                            <p:stCondLst>
                              <p:cond delay="500"/>
                            </p:stCondLst>
                            <p:childTnLst>
                              <p:par>
                                <p:cTn id="9" presetID="9" presetClass="entr" presetSubtype="0" fill="hold" grpId="0" nodeType="afterEffect">
                                  <p:stCondLst>
                                    <p:cond delay="1500"/>
                                  </p:stCondLst>
                                  <p:childTnLst>
                                    <p:set>
                                      <p:cBhvr>
                                        <p:cTn id="10" dur="1" fill="hold">
                                          <p:stCondLst>
                                            <p:cond delay="0"/>
                                          </p:stCondLst>
                                        </p:cTn>
                                        <p:tgtEl>
                                          <p:spTgt spid="139313"/>
                                        </p:tgtEl>
                                        <p:attrNameLst>
                                          <p:attrName>style.visibility</p:attrName>
                                        </p:attrNameLst>
                                      </p:cBhvr>
                                      <p:to>
                                        <p:strVal val="visible"/>
                                      </p:to>
                                    </p:set>
                                    <p:animEffect transition="in" filter="dissolve">
                                      <p:cBhvr>
                                        <p:cTn id="11" dur="500"/>
                                        <p:tgtEl>
                                          <p:spTgt spid="139313"/>
                                        </p:tgtEl>
                                      </p:cBhvr>
                                    </p:animEffect>
                                  </p:childTnLst>
                                </p:cTn>
                              </p:par>
                            </p:childTnLst>
                          </p:cTn>
                        </p:par>
                        <p:par>
                          <p:cTn id="12" fill="hold" nodeType="afterGroup">
                            <p:stCondLst>
                              <p:cond delay="2500"/>
                            </p:stCondLst>
                            <p:childTnLst>
                              <p:par>
                                <p:cTn id="13" presetID="9" presetClass="entr" presetSubtype="0" fill="hold" grpId="0" nodeType="afterEffect">
                                  <p:stCondLst>
                                    <p:cond delay="1500"/>
                                  </p:stCondLst>
                                  <p:childTnLst>
                                    <p:set>
                                      <p:cBhvr>
                                        <p:cTn id="14" dur="1" fill="hold">
                                          <p:stCondLst>
                                            <p:cond delay="0"/>
                                          </p:stCondLst>
                                        </p:cTn>
                                        <p:tgtEl>
                                          <p:spTgt spid="139315"/>
                                        </p:tgtEl>
                                        <p:attrNameLst>
                                          <p:attrName>style.visibility</p:attrName>
                                        </p:attrNameLst>
                                      </p:cBhvr>
                                      <p:to>
                                        <p:strVal val="visible"/>
                                      </p:to>
                                    </p:set>
                                    <p:animEffect transition="in" filter="dissolve">
                                      <p:cBhvr>
                                        <p:cTn id="15" dur="500"/>
                                        <p:tgtEl>
                                          <p:spTgt spid="139315"/>
                                        </p:tgtEl>
                                      </p:cBhvr>
                                    </p:animEffect>
                                  </p:childTnLst>
                                </p:cTn>
                              </p:par>
                            </p:childTnLst>
                          </p:cTn>
                        </p:par>
                        <p:par>
                          <p:cTn id="16" fill="hold" nodeType="afterGroup">
                            <p:stCondLst>
                              <p:cond delay="4500"/>
                            </p:stCondLst>
                            <p:childTnLst>
                              <p:par>
                                <p:cTn id="17" presetID="9" presetClass="entr" presetSubtype="0" fill="hold" grpId="0" nodeType="afterEffect">
                                  <p:stCondLst>
                                    <p:cond delay="2000"/>
                                  </p:stCondLst>
                                  <p:childTnLst>
                                    <p:set>
                                      <p:cBhvr>
                                        <p:cTn id="18" dur="1" fill="hold">
                                          <p:stCondLst>
                                            <p:cond delay="0"/>
                                          </p:stCondLst>
                                        </p:cTn>
                                        <p:tgtEl>
                                          <p:spTgt spid="139314"/>
                                        </p:tgtEl>
                                        <p:attrNameLst>
                                          <p:attrName>style.visibility</p:attrName>
                                        </p:attrNameLst>
                                      </p:cBhvr>
                                      <p:to>
                                        <p:strVal val="visible"/>
                                      </p:to>
                                    </p:set>
                                    <p:animEffect transition="in" filter="dissolve">
                                      <p:cBhvr>
                                        <p:cTn id="19" dur="500"/>
                                        <p:tgtEl>
                                          <p:spTgt spid="139314"/>
                                        </p:tgtEl>
                                      </p:cBhvr>
                                    </p:animEffect>
                                  </p:childTnLst>
                                </p:cTn>
                              </p:par>
                            </p:childTnLst>
                          </p:cTn>
                        </p:par>
                        <p:par>
                          <p:cTn id="20" fill="hold" nodeType="afterGroup">
                            <p:stCondLst>
                              <p:cond delay="7000"/>
                            </p:stCondLst>
                            <p:childTnLst>
                              <p:par>
                                <p:cTn id="21" presetID="9" presetClass="entr" presetSubtype="0" fill="hold" grpId="0" nodeType="afterEffect">
                                  <p:stCondLst>
                                    <p:cond delay="2000"/>
                                  </p:stCondLst>
                                  <p:childTnLst>
                                    <p:set>
                                      <p:cBhvr>
                                        <p:cTn id="22" dur="1" fill="hold">
                                          <p:stCondLst>
                                            <p:cond delay="0"/>
                                          </p:stCondLst>
                                        </p:cTn>
                                        <p:tgtEl>
                                          <p:spTgt spid="139316"/>
                                        </p:tgtEl>
                                        <p:attrNameLst>
                                          <p:attrName>style.visibility</p:attrName>
                                        </p:attrNameLst>
                                      </p:cBhvr>
                                      <p:to>
                                        <p:strVal val="visible"/>
                                      </p:to>
                                    </p:set>
                                    <p:animEffect transition="in" filter="dissolve">
                                      <p:cBhvr>
                                        <p:cTn id="23" dur="500"/>
                                        <p:tgtEl>
                                          <p:spTgt spid="139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312" grpId="0"/>
      <p:bldP spid="139313" grpId="0"/>
      <p:bldP spid="139314" grpId="0"/>
      <p:bldP spid="139315" grpId="0"/>
      <p:bldP spid="13931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ChangeArrowheads="1"/>
          </p:cNvSpPr>
          <p:nvPr/>
        </p:nvSpPr>
        <p:spPr bwMode="auto">
          <a:xfrm>
            <a:off x="0" y="0"/>
            <a:ext cx="9144000" cy="6858000"/>
          </a:xfrm>
          <a:prstGeom prst="rect">
            <a:avLst/>
          </a:prstGeom>
          <a:gradFill rotWithShape="0">
            <a:gsLst>
              <a:gs pos="0">
                <a:srgbClr val="8C3D91"/>
              </a:gs>
              <a:gs pos="6000">
                <a:srgbClr val="7005D4"/>
              </a:gs>
              <a:gs pos="15000">
                <a:srgbClr val="181CC7"/>
              </a:gs>
              <a:gs pos="30001">
                <a:srgbClr val="0A128C"/>
              </a:gs>
              <a:gs pos="50000">
                <a:srgbClr val="000000"/>
              </a:gs>
              <a:gs pos="70000">
                <a:srgbClr val="0A128C"/>
              </a:gs>
              <a:gs pos="85000">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algn="ctr" eaLnBrk="1" hangingPunct="1">
              <a:defRPr/>
            </a:pPr>
            <a:endParaRPr lang="en-US" sz="2800" b="1" dirty="0">
              <a:effectLst>
                <a:outerShdw blurRad="38100" dist="38100" dir="2700000" algn="tl">
                  <a:srgbClr val="FFFFFF"/>
                </a:outerShdw>
              </a:effectLst>
              <a:latin typeface="Arial" panose="020B0604020202020204" pitchFamily="34" charset="0"/>
              <a:ea typeface="+mn-ea"/>
              <a:cs typeface="Arial" panose="020B0604020202020204" pitchFamily="34" charset="0"/>
            </a:endParaRPr>
          </a:p>
        </p:txBody>
      </p:sp>
      <p:sp>
        <p:nvSpPr>
          <p:cNvPr id="140291" name="Text Box 3"/>
          <p:cNvSpPr txBox="1">
            <a:spLocks noChangeArrowheads="1"/>
          </p:cNvSpPr>
          <p:nvPr/>
        </p:nvSpPr>
        <p:spPr bwMode="auto">
          <a:xfrm>
            <a:off x="6400800" y="3581400"/>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400" b="1" dirty="0">
                <a:solidFill>
                  <a:schemeClr val="bg1"/>
                </a:solidFill>
                <a:latin typeface="Arial" panose="020B0604020202020204" pitchFamily="34" charset="0"/>
                <a:ea typeface="+mn-ea"/>
                <a:cs typeface="Arial" panose="020B0604020202020204" pitchFamily="34" charset="0"/>
              </a:rPr>
              <a:t>150</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140292" name="Text Box 4"/>
          <p:cNvSpPr txBox="1">
            <a:spLocks noChangeArrowheads="1"/>
          </p:cNvSpPr>
          <p:nvPr/>
        </p:nvSpPr>
        <p:spPr bwMode="auto">
          <a:xfrm>
            <a:off x="3505200" y="3581400"/>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400" b="1" dirty="0">
                <a:solidFill>
                  <a:schemeClr val="bg1"/>
                </a:solidFill>
                <a:latin typeface="Arial" panose="020B0604020202020204" pitchFamily="34" charset="0"/>
                <a:ea typeface="+mn-ea"/>
                <a:cs typeface="Arial" panose="020B0604020202020204" pitchFamily="34" charset="0"/>
              </a:rPr>
              <a:t>300</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140293" name="Text Box 5"/>
          <p:cNvSpPr txBox="1">
            <a:spLocks noChangeArrowheads="1"/>
          </p:cNvSpPr>
          <p:nvPr/>
        </p:nvSpPr>
        <p:spPr bwMode="auto">
          <a:xfrm>
            <a:off x="1524000" y="3581400"/>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400" b="1" dirty="0">
                <a:solidFill>
                  <a:schemeClr val="bg1"/>
                </a:solidFill>
                <a:latin typeface="Arial" panose="020B0604020202020204" pitchFamily="34" charset="0"/>
                <a:ea typeface="+mn-ea"/>
                <a:cs typeface="Arial" panose="020B0604020202020204" pitchFamily="34" charset="0"/>
              </a:rPr>
              <a:t>400</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140294" name="Text Box 6"/>
          <p:cNvSpPr txBox="1">
            <a:spLocks noChangeArrowheads="1"/>
          </p:cNvSpPr>
          <p:nvPr/>
        </p:nvSpPr>
        <p:spPr bwMode="auto">
          <a:xfrm>
            <a:off x="552450" y="3581400"/>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400" b="1" dirty="0">
                <a:solidFill>
                  <a:schemeClr val="bg1"/>
                </a:solidFill>
                <a:latin typeface="Arial" panose="020B0604020202020204" pitchFamily="34" charset="0"/>
                <a:ea typeface="+mn-ea"/>
                <a:cs typeface="Arial" panose="020B0604020202020204" pitchFamily="34" charset="0"/>
              </a:rPr>
              <a:t>450</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140295" name="Text Box 7"/>
          <p:cNvSpPr txBox="1">
            <a:spLocks noChangeArrowheads="1"/>
          </p:cNvSpPr>
          <p:nvPr/>
        </p:nvSpPr>
        <p:spPr bwMode="auto">
          <a:xfrm>
            <a:off x="8382000" y="3581400"/>
            <a:ext cx="3810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400" b="1" dirty="0">
                <a:solidFill>
                  <a:schemeClr val="bg1"/>
                </a:solidFill>
                <a:latin typeface="Arial" panose="020B0604020202020204" pitchFamily="34" charset="0"/>
                <a:ea typeface="+mn-ea"/>
                <a:cs typeface="Arial" panose="020B0604020202020204" pitchFamily="34" charset="0"/>
              </a:rPr>
              <a:t>م</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140296" name="Text Box 8"/>
          <p:cNvSpPr txBox="1">
            <a:spLocks noChangeArrowheads="1"/>
          </p:cNvSpPr>
          <p:nvPr/>
        </p:nvSpPr>
        <p:spPr bwMode="auto">
          <a:xfrm>
            <a:off x="2514600" y="3581400"/>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400" b="1" dirty="0">
                <a:solidFill>
                  <a:schemeClr val="bg1"/>
                </a:solidFill>
                <a:latin typeface="Arial" panose="020B0604020202020204" pitchFamily="34" charset="0"/>
                <a:ea typeface="+mn-ea"/>
                <a:cs typeface="Arial" panose="020B0604020202020204" pitchFamily="34" charset="0"/>
              </a:rPr>
              <a:t>350</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140297" name="Text Box 9"/>
          <p:cNvSpPr txBox="1">
            <a:spLocks noChangeArrowheads="1"/>
          </p:cNvSpPr>
          <p:nvPr/>
        </p:nvSpPr>
        <p:spPr bwMode="auto">
          <a:xfrm>
            <a:off x="4443412" y="3581400"/>
            <a:ext cx="41275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2400" b="1" dirty="0">
                <a:solidFill>
                  <a:schemeClr val="bg1"/>
                </a:solidFill>
                <a:latin typeface="Arial" panose="020B0604020202020204" pitchFamily="34" charset="0"/>
                <a:ea typeface="+mn-ea"/>
                <a:cs typeface="Arial" panose="020B0604020202020204" pitchFamily="34" charset="0"/>
              </a:rPr>
              <a:t>250</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140298" name="Text Box 10"/>
          <p:cNvSpPr txBox="1">
            <a:spLocks noChangeArrowheads="1"/>
          </p:cNvSpPr>
          <p:nvPr/>
        </p:nvSpPr>
        <p:spPr bwMode="auto">
          <a:xfrm>
            <a:off x="5529263" y="3581400"/>
            <a:ext cx="380998"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2400" b="1" dirty="0">
                <a:solidFill>
                  <a:schemeClr val="bg1"/>
                </a:solidFill>
                <a:latin typeface="Arial" panose="020B0604020202020204" pitchFamily="34" charset="0"/>
                <a:ea typeface="+mn-ea"/>
                <a:cs typeface="Arial" panose="020B0604020202020204" pitchFamily="34" charset="0"/>
              </a:rPr>
              <a:t>200</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140299" name="Text Box 11"/>
          <p:cNvSpPr txBox="1">
            <a:spLocks noChangeArrowheads="1"/>
          </p:cNvSpPr>
          <p:nvPr/>
        </p:nvSpPr>
        <p:spPr bwMode="auto">
          <a:xfrm>
            <a:off x="7391400" y="3581400"/>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400" b="1" dirty="0">
                <a:solidFill>
                  <a:schemeClr val="bg1"/>
                </a:solidFill>
                <a:latin typeface="Arial" panose="020B0604020202020204" pitchFamily="34" charset="0"/>
                <a:ea typeface="+mn-ea"/>
                <a:cs typeface="Arial" panose="020B0604020202020204" pitchFamily="34" charset="0"/>
              </a:rPr>
              <a:t>100</a:t>
            </a:r>
            <a:endParaRPr lang="en-US" sz="2400" b="1" dirty="0">
              <a:solidFill>
                <a:schemeClr val="bg1"/>
              </a:solidFill>
              <a:latin typeface="Arial" panose="020B0604020202020204" pitchFamily="34" charset="0"/>
              <a:ea typeface="+mn-ea"/>
              <a:cs typeface="Arial" panose="020B0604020202020204" pitchFamily="34" charset="0"/>
            </a:endParaRPr>
          </a:p>
        </p:txBody>
      </p:sp>
      <p:grpSp>
        <p:nvGrpSpPr>
          <p:cNvPr id="280587" name="Group 16"/>
          <p:cNvGrpSpPr>
            <a:grpSpLocks/>
          </p:cNvGrpSpPr>
          <p:nvPr/>
        </p:nvGrpSpPr>
        <p:grpSpPr bwMode="auto">
          <a:xfrm>
            <a:off x="304800" y="3200400"/>
            <a:ext cx="8763000" cy="350838"/>
            <a:chOff x="192" y="1947"/>
            <a:chExt cx="5520" cy="530"/>
          </a:xfrm>
        </p:grpSpPr>
        <p:sp>
          <p:nvSpPr>
            <p:cNvPr id="140305" name="Line 17"/>
            <p:cNvSpPr>
              <a:spLocks noChangeShapeType="1"/>
            </p:cNvSpPr>
            <p:nvPr/>
          </p:nvSpPr>
          <p:spPr bwMode="auto">
            <a:xfrm>
              <a:off x="571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grpSp>
          <p:nvGrpSpPr>
            <p:cNvPr id="280604" name="Group 18"/>
            <p:cNvGrpSpPr>
              <a:grpSpLocks/>
            </p:cNvGrpSpPr>
            <p:nvPr/>
          </p:nvGrpSpPr>
          <p:grpSpPr bwMode="auto">
            <a:xfrm>
              <a:off x="192" y="1947"/>
              <a:ext cx="5208" cy="530"/>
              <a:chOff x="192" y="1947"/>
              <a:chExt cx="5208" cy="530"/>
            </a:xfrm>
          </p:grpSpPr>
          <p:grpSp>
            <p:nvGrpSpPr>
              <p:cNvPr id="280605" name="Group 19"/>
              <p:cNvGrpSpPr>
                <a:grpSpLocks/>
              </p:cNvGrpSpPr>
              <p:nvPr/>
            </p:nvGrpSpPr>
            <p:grpSpPr bwMode="auto">
              <a:xfrm>
                <a:off x="468" y="1947"/>
                <a:ext cx="4932" cy="528"/>
                <a:chOff x="468" y="1918"/>
                <a:chExt cx="4932" cy="528"/>
              </a:xfrm>
            </p:grpSpPr>
            <p:sp>
              <p:nvSpPr>
                <p:cNvPr id="140308" name="Line 20"/>
                <p:cNvSpPr>
                  <a:spLocks noChangeShapeType="1"/>
                </p:cNvSpPr>
                <p:nvPr/>
              </p:nvSpPr>
              <p:spPr bwMode="auto">
                <a:xfrm>
                  <a:off x="46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sp>
              <p:nvSpPr>
                <p:cNvPr id="140309" name="Line 21"/>
                <p:cNvSpPr>
                  <a:spLocks noChangeShapeType="1"/>
                </p:cNvSpPr>
                <p:nvPr/>
              </p:nvSpPr>
              <p:spPr bwMode="auto">
                <a:xfrm>
                  <a:off x="139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sp>
              <p:nvSpPr>
                <p:cNvPr id="140310" name="Line 22"/>
                <p:cNvSpPr>
                  <a:spLocks noChangeShapeType="1"/>
                </p:cNvSpPr>
                <p:nvPr/>
              </p:nvSpPr>
              <p:spPr bwMode="auto">
                <a:xfrm>
                  <a:off x="77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sp>
              <p:nvSpPr>
                <p:cNvPr id="140311" name="Line 23"/>
                <p:cNvSpPr>
                  <a:spLocks noChangeShapeType="1"/>
                </p:cNvSpPr>
                <p:nvPr/>
              </p:nvSpPr>
              <p:spPr bwMode="auto">
                <a:xfrm>
                  <a:off x="2317"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sp>
              <p:nvSpPr>
                <p:cNvPr id="140312" name="Line 24"/>
                <p:cNvSpPr>
                  <a:spLocks noChangeShapeType="1"/>
                </p:cNvSpPr>
                <p:nvPr/>
              </p:nvSpPr>
              <p:spPr bwMode="auto">
                <a:xfrm>
                  <a:off x="324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sp>
              <p:nvSpPr>
                <p:cNvPr id="140313" name="Line 25"/>
                <p:cNvSpPr>
                  <a:spLocks noChangeShapeType="1"/>
                </p:cNvSpPr>
                <p:nvPr/>
              </p:nvSpPr>
              <p:spPr bwMode="auto">
                <a:xfrm>
                  <a:off x="262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sp>
              <p:nvSpPr>
                <p:cNvPr id="140314" name="Line 26"/>
                <p:cNvSpPr>
                  <a:spLocks noChangeShapeType="1"/>
                </p:cNvSpPr>
                <p:nvPr/>
              </p:nvSpPr>
              <p:spPr bwMode="auto">
                <a:xfrm>
                  <a:off x="2009"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sp>
              <p:nvSpPr>
                <p:cNvPr id="140315" name="Line 27"/>
                <p:cNvSpPr>
                  <a:spLocks noChangeShapeType="1"/>
                </p:cNvSpPr>
                <p:nvPr/>
              </p:nvSpPr>
              <p:spPr bwMode="auto">
                <a:xfrm>
                  <a:off x="385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sp>
              <p:nvSpPr>
                <p:cNvPr id="140316" name="Line 28"/>
                <p:cNvSpPr>
                  <a:spLocks noChangeShapeType="1"/>
                </p:cNvSpPr>
                <p:nvPr/>
              </p:nvSpPr>
              <p:spPr bwMode="auto">
                <a:xfrm>
                  <a:off x="4783"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sp>
              <p:nvSpPr>
                <p:cNvPr id="140317" name="Line 29"/>
                <p:cNvSpPr>
                  <a:spLocks noChangeShapeType="1"/>
                </p:cNvSpPr>
                <p:nvPr/>
              </p:nvSpPr>
              <p:spPr bwMode="auto">
                <a:xfrm>
                  <a:off x="447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sp>
              <p:nvSpPr>
                <p:cNvPr id="140318" name="Line 30"/>
                <p:cNvSpPr>
                  <a:spLocks noChangeShapeType="1"/>
                </p:cNvSpPr>
                <p:nvPr/>
              </p:nvSpPr>
              <p:spPr bwMode="auto">
                <a:xfrm>
                  <a:off x="355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sp>
              <p:nvSpPr>
                <p:cNvPr id="140319" name="Line 31"/>
                <p:cNvSpPr>
                  <a:spLocks noChangeShapeType="1"/>
                </p:cNvSpPr>
                <p:nvPr/>
              </p:nvSpPr>
              <p:spPr bwMode="auto">
                <a:xfrm>
                  <a:off x="540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sp>
              <p:nvSpPr>
                <p:cNvPr id="140320" name="Line 32"/>
                <p:cNvSpPr>
                  <a:spLocks noChangeShapeType="1"/>
                </p:cNvSpPr>
                <p:nvPr/>
              </p:nvSpPr>
              <p:spPr bwMode="auto">
                <a:xfrm>
                  <a:off x="509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sp>
              <p:nvSpPr>
                <p:cNvPr id="140321" name="Line 33"/>
                <p:cNvSpPr>
                  <a:spLocks noChangeShapeType="1"/>
                </p:cNvSpPr>
                <p:nvPr/>
              </p:nvSpPr>
              <p:spPr bwMode="auto">
                <a:xfrm>
                  <a:off x="4167"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sp>
              <p:nvSpPr>
                <p:cNvPr id="140322" name="Line 34"/>
                <p:cNvSpPr>
                  <a:spLocks noChangeShapeType="1"/>
                </p:cNvSpPr>
                <p:nvPr/>
              </p:nvSpPr>
              <p:spPr bwMode="auto">
                <a:xfrm>
                  <a:off x="108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sp>
              <p:nvSpPr>
                <p:cNvPr id="140323" name="Line 35"/>
                <p:cNvSpPr>
                  <a:spLocks noChangeShapeType="1"/>
                </p:cNvSpPr>
                <p:nvPr/>
              </p:nvSpPr>
              <p:spPr bwMode="auto">
                <a:xfrm>
                  <a:off x="170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sp>
              <p:nvSpPr>
                <p:cNvPr id="140324" name="Line 36"/>
                <p:cNvSpPr>
                  <a:spLocks noChangeShapeType="1"/>
                </p:cNvSpPr>
                <p:nvPr/>
              </p:nvSpPr>
              <p:spPr bwMode="auto">
                <a:xfrm>
                  <a:off x="293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grpSp>
          <p:sp>
            <p:nvSpPr>
              <p:cNvPr id="140325" name="Line 37"/>
              <p:cNvSpPr>
                <a:spLocks noChangeShapeType="1"/>
              </p:cNvSpPr>
              <p:nvPr/>
            </p:nvSpPr>
            <p:spPr bwMode="auto">
              <a:xfrm>
                <a:off x="19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grpSp>
      </p:grpSp>
      <p:sp>
        <p:nvSpPr>
          <p:cNvPr id="140326" name="Line 38"/>
          <p:cNvSpPr>
            <a:spLocks noChangeShapeType="1"/>
          </p:cNvSpPr>
          <p:nvPr/>
        </p:nvSpPr>
        <p:spPr bwMode="auto">
          <a:xfrm>
            <a:off x="66675" y="3543300"/>
            <a:ext cx="9534525"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b="1" dirty="0">
              <a:latin typeface="Arial" panose="020B0604020202020204" pitchFamily="34" charset="0"/>
              <a:ea typeface="+mn-ea"/>
              <a:cs typeface="Arial" panose="020B0604020202020204" pitchFamily="34" charset="0"/>
            </a:endParaRPr>
          </a:p>
        </p:txBody>
      </p:sp>
      <p:sp>
        <p:nvSpPr>
          <p:cNvPr id="140328" name="AutoShape 40"/>
          <p:cNvSpPr>
            <a:spLocks noChangeArrowheads="1"/>
          </p:cNvSpPr>
          <p:nvPr/>
        </p:nvSpPr>
        <p:spPr bwMode="auto">
          <a:xfrm>
            <a:off x="-762000" y="3314700"/>
            <a:ext cx="3733800" cy="457200"/>
          </a:xfrm>
          <a:prstGeom prst="leftRightArrow">
            <a:avLst>
              <a:gd name="adj1" fmla="val 50000"/>
              <a:gd name="adj2" fmla="val 163333"/>
            </a:avLst>
          </a:prstGeom>
          <a:solidFill>
            <a:srgbClr val="99FF99"/>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b="1" dirty="0">
              <a:latin typeface="Arial" panose="020B0604020202020204" pitchFamily="34" charset="0"/>
              <a:ea typeface="+mn-ea"/>
              <a:cs typeface="Arial" panose="020B0604020202020204" pitchFamily="34" charset="0"/>
            </a:endParaRPr>
          </a:p>
        </p:txBody>
      </p:sp>
      <p:sp>
        <p:nvSpPr>
          <p:cNvPr id="140329" name="AutoShape 41"/>
          <p:cNvSpPr>
            <a:spLocks noChangeArrowheads="1"/>
          </p:cNvSpPr>
          <p:nvPr/>
        </p:nvSpPr>
        <p:spPr bwMode="auto">
          <a:xfrm>
            <a:off x="2989263" y="3314700"/>
            <a:ext cx="2801937" cy="457200"/>
          </a:xfrm>
          <a:prstGeom prst="leftRightArrow">
            <a:avLst>
              <a:gd name="adj1" fmla="val 50000"/>
              <a:gd name="adj2" fmla="val 122569"/>
            </a:avLst>
          </a:prstGeom>
          <a:solidFill>
            <a:schemeClr val="bg1"/>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b="1" dirty="0">
              <a:latin typeface="Arial" panose="020B0604020202020204" pitchFamily="34" charset="0"/>
              <a:ea typeface="+mn-ea"/>
              <a:cs typeface="Arial" panose="020B0604020202020204" pitchFamily="34" charset="0"/>
            </a:endParaRPr>
          </a:p>
        </p:txBody>
      </p:sp>
      <p:sp>
        <p:nvSpPr>
          <p:cNvPr id="140330" name="AutoShape 42"/>
          <p:cNvSpPr>
            <a:spLocks noChangeArrowheads="1"/>
          </p:cNvSpPr>
          <p:nvPr/>
        </p:nvSpPr>
        <p:spPr bwMode="auto">
          <a:xfrm>
            <a:off x="5638800" y="3314700"/>
            <a:ext cx="838200" cy="457200"/>
          </a:xfrm>
          <a:prstGeom prst="leftRightArrow">
            <a:avLst>
              <a:gd name="adj1" fmla="val 50000"/>
              <a:gd name="adj2" fmla="val 36667"/>
            </a:avLst>
          </a:prstGeom>
          <a:solidFill>
            <a:schemeClr val="bg1"/>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b="1" dirty="0">
              <a:latin typeface="Arial" panose="020B0604020202020204" pitchFamily="34" charset="0"/>
              <a:ea typeface="+mn-ea"/>
              <a:cs typeface="Arial" panose="020B0604020202020204" pitchFamily="34" charset="0"/>
            </a:endParaRPr>
          </a:p>
        </p:txBody>
      </p:sp>
      <p:sp>
        <p:nvSpPr>
          <p:cNvPr id="140336" name="Text Box 48"/>
          <p:cNvSpPr txBox="1">
            <a:spLocks noChangeArrowheads="1"/>
          </p:cNvSpPr>
          <p:nvPr/>
        </p:nvSpPr>
        <p:spPr bwMode="auto">
          <a:xfrm>
            <a:off x="3352800" y="5029200"/>
            <a:ext cx="243840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الترجمة السبعينية</a:t>
            </a:r>
            <a:r>
              <a:rPr lang="en-US" sz="2800" b="1" dirty="0">
                <a:solidFill>
                  <a:srgbClr val="FFFFFF"/>
                </a:solidFill>
                <a:latin typeface="Arial" panose="020B0604020202020204" pitchFamily="34" charset="0"/>
                <a:ea typeface="+mn-ea"/>
                <a:cs typeface="Arial" panose="020B0604020202020204" pitchFamily="34" charset="0"/>
              </a:rPr>
              <a:t> </a:t>
            </a:r>
            <a:r>
              <a:rPr lang="ar-JO" sz="2800" b="1" dirty="0">
                <a:solidFill>
                  <a:srgbClr val="FFFFFF"/>
                </a:solidFill>
                <a:latin typeface="Arial" panose="020B0604020202020204" pitchFamily="34" charset="0"/>
                <a:ea typeface="+mn-ea"/>
                <a:cs typeface="Arial" panose="020B0604020202020204" pitchFamily="34" charset="0"/>
              </a:rPr>
              <a:t>255</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140337" name="Rectangle 49"/>
          <p:cNvSpPr>
            <a:spLocks noGrp="1" noChangeArrowheads="1"/>
          </p:cNvSpPr>
          <p:nvPr>
            <p:ph type="title" idx="4294967295"/>
          </p:nvPr>
        </p:nvSpPr>
        <p:spPr>
          <a:xfrm>
            <a:off x="4356100" y="6278563"/>
            <a:ext cx="4572000" cy="400050"/>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ar-JO" sz="2000" b="1" dirty="0">
                <a:solidFill>
                  <a:srgbClr val="FFFFFF"/>
                </a:solidFill>
                <a:latin typeface="Arial" panose="020B0604020202020204" pitchFamily="34" charset="0"/>
                <a:ea typeface="ＭＳ Ｐゴシック" charset="0"/>
                <a:cs typeface="Arial" panose="020B0604020202020204" pitchFamily="34" charset="0"/>
              </a:rPr>
              <a:t>وضع الترجمة السبعينية</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2" name="Text Box 43"/>
          <p:cNvSpPr txBox="1">
            <a:spLocks noChangeArrowheads="1"/>
          </p:cNvSpPr>
          <p:nvPr/>
        </p:nvSpPr>
        <p:spPr bwMode="auto">
          <a:xfrm rot="18872959">
            <a:off x="4367213" y="1671637"/>
            <a:ext cx="2514600" cy="1076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chemeClr val="bg1"/>
                </a:solidFill>
                <a:latin typeface="Arial" panose="020B0604020202020204" pitchFamily="34" charset="0"/>
                <a:ea typeface="+mn-ea"/>
                <a:cs typeface="Arial" panose="020B0604020202020204" pitchFamily="34" charset="0"/>
              </a:rPr>
              <a:t>السلوقيون  198-143</a:t>
            </a:r>
          </a:p>
        </p:txBody>
      </p:sp>
      <p:sp>
        <p:nvSpPr>
          <p:cNvPr id="53" name="Text Box 44"/>
          <p:cNvSpPr txBox="1">
            <a:spLocks noChangeArrowheads="1"/>
          </p:cNvSpPr>
          <p:nvPr/>
        </p:nvSpPr>
        <p:spPr bwMode="auto">
          <a:xfrm rot="19019601">
            <a:off x="3124200" y="1466850"/>
            <a:ext cx="2514600" cy="1076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chemeClr val="bg1"/>
                </a:solidFill>
                <a:latin typeface="Arial" panose="020B0604020202020204" pitchFamily="34" charset="0"/>
                <a:ea typeface="+mn-ea"/>
                <a:cs typeface="Arial" panose="020B0604020202020204" pitchFamily="34" charset="0"/>
              </a:rPr>
              <a:t>البطالمة     301-198</a:t>
            </a:r>
          </a:p>
        </p:txBody>
      </p:sp>
      <p:sp>
        <p:nvSpPr>
          <p:cNvPr id="54" name="AutoShape 46"/>
          <p:cNvSpPr>
            <a:spLocks noChangeArrowheads="1"/>
          </p:cNvSpPr>
          <p:nvPr/>
        </p:nvSpPr>
        <p:spPr bwMode="auto">
          <a:xfrm>
            <a:off x="6443663" y="3284538"/>
            <a:ext cx="1524000" cy="457200"/>
          </a:xfrm>
          <a:prstGeom prst="leftRightArrow">
            <a:avLst>
              <a:gd name="adj1" fmla="val 50000"/>
              <a:gd name="adj2" fmla="val 66667"/>
            </a:avLst>
          </a:prstGeom>
          <a:solidFill>
            <a:srgbClr val="FFFF00"/>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b="1" dirty="0">
              <a:latin typeface="Arial" panose="020B0604020202020204" pitchFamily="34" charset="0"/>
              <a:ea typeface="+mn-ea"/>
              <a:cs typeface="Arial" panose="020B0604020202020204" pitchFamily="34" charset="0"/>
            </a:endParaRPr>
          </a:p>
        </p:txBody>
      </p:sp>
      <p:sp>
        <p:nvSpPr>
          <p:cNvPr id="55" name="AutoShape 47"/>
          <p:cNvSpPr>
            <a:spLocks noChangeArrowheads="1"/>
          </p:cNvSpPr>
          <p:nvPr/>
        </p:nvSpPr>
        <p:spPr bwMode="auto">
          <a:xfrm>
            <a:off x="7924800" y="3284538"/>
            <a:ext cx="2047875" cy="457200"/>
          </a:xfrm>
          <a:prstGeom prst="leftRightArrow">
            <a:avLst>
              <a:gd name="adj1" fmla="val 50000"/>
              <a:gd name="adj2" fmla="val 163333"/>
            </a:avLst>
          </a:prstGeom>
          <a:solidFill>
            <a:srgbClr val="33CCFF"/>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b="1" dirty="0">
              <a:latin typeface="Arial" panose="020B0604020202020204" pitchFamily="34" charset="0"/>
              <a:ea typeface="+mn-ea"/>
              <a:cs typeface="Arial" panose="020B0604020202020204" pitchFamily="34" charset="0"/>
            </a:endParaRPr>
          </a:p>
        </p:txBody>
      </p:sp>
      <p:sp>
        <p:nvSpPr>
          <p:cNvPr id="57" name="Text Box 12"/>
          <p:cNvSpPr txBox="1">
            <a:spLocks noChangeArrowheads="1"/>
          </p:cNvSpPr>
          <p:nvPr/>
        </p:nvSpPr>
        <p:spPr bwMode="auto">
          <a:xfrm>
            <a:off x="0" y="263525"/>
            <a:ext cx="2514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rgbClr val="99FF99"/>
                </a:solidFill>
                <a:latin typeface="Arial" panose="020B0604020202020204" pitchFamily="34" charset="0"/>
                <a:ea typeface="+mn-ea"/>
                <a:cs typeface="Arial" panose="020B0604020202020204" pitchFamily="34" charset="0"/>
              </a:rPr>
              <a:t>الفرس      539-331</a:t>
            </a:r>
          </a:p>
        </p:txBody>
      </p:sp>
      <p:sp>
        <p:nvSpPr>
          <p:cNvPr id="58" name="Text Box 13"/>
          <p:cNvSpPr txBox="1">
            <a:spLocks noChangeArrowheads="1"/>
          </p:cNvSpPr>
          <p:nvPr/>
        </p:nvSpPr>
        <p:spPr bwMode="auto">
          <a:xfrm>
            <a:off x="2971800" y="263525"/>
            <a:ext cx="2133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chemeClr val="bg1"/>
                </a:solidFill>
                <a:latin typeface="Arial" panose="020B0604020202020204" pitchFamily="34" charset="0"/>
                <a:ea typeface="+mn-ea"/>
                <a:cs typeface="Arial" panose="020B0604020202020204" pitchFamily="34" charset="0"/>
              </a:rPr>
              <a:t>اليونانيون 331-143</a:t>
            </a:r>
          </a:p>
        </p:txBody>
      </p:sp>
      <p:sp>
        <p:nvSpPr>
          <p:cNvPr id="59" name="Text Box 15"/>
          <p:cNvSpPr txBox="1">
            <a:spLocks noChangeArrowheads="1"/>
          </p:cNvSpPr>
          <p:nvPr/>
        </p:nvSpPr>
        <p:spPr bwMode="auto">
          <a:xfrm>
            <a:off x="7499350" y="263525"/>
            <a:ext cx="17907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rgbClr val="33CCFF"/>
                </a:solidFill>
                <a:latin typeface="Arial" panose="020B0604020202020204" pitchFamily="34" charset="0"/>
                <a:ea typeface="+mn-ea"/>
                <a:cs typeface="Arial" panose="020B0604020202020204" pitchFamily="34" charset="0"/>
              </a:rPr>
              <a:t>الرومان 63-</a:t>
            </a:r>
          </a:p>
        </p:txBody>
      </p:sp>
      <p:sp>
        <p:nvSpPr>
          <p:cNvPr id="60" name="Text Box 14"/>
          <p:cNvSpPr txBox="1">
            <a:spLocks noChangeArrowheads="1"/>
          </p:cNvSpPr>
          <p:nvPr/>
        </p:nvSpPr>
        <p:spPr bwMode="auto">
          <a:xfrm>
            <a:off x="4643438" y="263525"/>
            <a:ext cx="2919412"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rgbClr val="FFFF00"/>
                </a:solidFill>
                <a:latin typeface="Arial" panose="020B0604020202020204" pitchFamily="34" charset="0"/>
                <a:ea typeface="+mn-ea"/>
                <a:cs typeface="Arial" panose="020B0604020202020204" pitchFamily="34" charset="0"/>
              </a:rPr>
              <a:t>الهشمونيون</a:t>
            </a:r>
            <a:br>
              <a:rPr lang="ar-JO" sz="3200" b="1" dirty="0">
                <a:solidFill>
                  <a:srgbClr val="FFFF00"/>
                </a:solidFill>
                <a:latin typeface="Arial" panose="020B0604020202020204" pitchFamily="34" charset="0"/>
                <a:ea typeface="+mn-ea"/>
                <a:cs typeface="Arial" panose="020B0604020202020204" pitchFamily="34" charset="0"/>
              </a:rPr>
            </a:br>
            <a:r>
              <a:rPr lang="ar-JO" sz="3200" b="1" dirty="0">
                <a:solidFill>
                  <a:srgbClr val="FFFF00"/>
                </a:solidFill>
                <a:latin typeface="Arial" panose="020B0604020202020204" pitchFamily="34" charset="0"/>
                <a:ea typeface="+mn-ea"/>
                <a:cs typeface="Arial" panose="020B0604020202020204" pitchFamily="34" charset="0"/>
              </a:rPr>
              <a:t>143-63</a:t>
            </a:r>
          </a:p>
        </p:txBody>
      </p:sp>
      <p:sp>
        <p:nvSpPr>
          <p:cNvPr id="280602" name="Text Box 10"/>
          <p:cNvSpPr txBox="1">
            <a:spLocks noChangeArrowheads="1"/>
          </p:cNvSpPr>
          <p:nvPr/>
        </p:nvSpPr>
        <p:spPr bwMode="auto">
          <a:xfrm>
            <a:off x="8639175" y="0"/>
            <a:ext cx="450764" cy="40011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000" b="1" dirty="0">
                <a:solidFill>
                  <a:schemeClr val="bg1"/>
                </a:solidFill>
                <a:latin typeface="Arial" panose="020B0604020202020204" pitchFamily="34" charset="0"/>
              </a:rPr>
              <a:t>65</a:t>
            </a:r>
            <a:endParaRPr lang="en-US" sz="2000" b="1" dirty="0">
              <a:solidFill>
                <a:schemeClr val="bg1"/>
              </a:solidFill>
              <a:latin typeface="Arial" panose="020B0604020202020204" pitchFamily="34" charset="0"/>
            </a:endParaRPr>
          </a:p>
        </p:txBody>
      </p:sp>
    </p:spTree>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81000" y="2819400"/>
            <a:ext cx="4876800" cy="457200"/>
          </a:xfrm>
        </p:spPr>
        <p:txBody>
          <a:bodyPr/>
          <a:lstStyle/>
          <a:p>
            <a:pPr eaLnBrk="1" hangingPunct="1">
              <a:defRPr/>
            </a:pPr>
            <a:r>
              <a:rPr lang="en-US" sz="2400" dirty="0">
                <a:ea typeface="ＭＳ Ｐゴシック" charset="0"/>
                <a:cs typeface="Arial" panose="020B0604020202020204" pitchFamily="34" charset="0"/>
              </a:rPr>
              <a:t>Marriage &amp; the Church Timeline</a:t>
            </a:r>
          </a:p>
        </p:txBody>
      </p:sp>
      <p:sp>
        <p:nvSpPr>
          <p:cNvPr id="47106" name="Rectangle 3"/>
          <p:cNvSpPr>
            <a:spLocks noChangeArrowheads="1"/>
          </p:cNvSpPr>
          <p:nvPr/>
        </p:nvSpPr>
        <p:spPr bwMode="auto">
          <a:xfrm>
            <a:off x="-179388" y="868363"/>
            <a:ext cx="184151"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47177" name="Group 1097"/>
          <p:cNvGraphicFramePr>
            <a:graphicFrameLocks noGrp="1"/>
          </p:cNvGraphicFramePr>
          <p:nvPr/>
        </p:nvGraphicFramePr>
        <p:xfrm>
          <a:off x="-76200" y="762000"/>
          <a:ext cx="9144000" cy="1584325"/>
        </p:xfrm>
        <a:graphic>
          <a:graphicData uri="http://schemas.openxmlformats.org/drawingml/2006/table">
            <a:tbl>
              <a:tblPr/>
              <a:tblGrid>
                <a:gridCol w="930275">
                  <a:extLst>
                    <a:ext uri="{9D8B030D-6E8A-4147-A177-3AD203B41FA5}">
                      <a16:colId xmlns:a16="http://schemas.microsoft.com/office/drawing/2014/main" val="20000"/>
                    </a:ext>
                  </a:extLst>
                </a:gridCol>
                <a:gridCol w="930275">
                  <a:extLst>
                    <a:ext uri="{9D8B030D-6E8A-4147-A177-3AD203B41FA5}">
                      <a16:colId xmlns:a16="http://schemas.microsoft.com/office/drawing/2014/main" val="20001"/>
                    </a:ext>
                  </a:extLst>
                </a:gridCol>
                <a:gridCol w="928688">
                  <a:extLst>
                    <a:ext uri="{9D8B030D-6E8A-4147-A177-3AD203B41FA5}">
                      <a16:colId xmlns:a16="http://schemas.microsoft.com/office/drawing/2014/main" val="20002"/>
                    </a:ext>
                  </a:extLst>
                </a:gridCol>
                <a:gridCol w="930275">
                  <a:extLst>
                    <a:ext uri="{9D8B030D-6E8A-4147-A177-3AD203B41FA5}">
                      <a16:colId xmlns:a16="http://schemas.microsoft.com/office/drawing/2014/main" val="20003"/>
                    </a:ext>
                  </a:extLst>
                </a:gridCol>
                <a:gridCol w="928687">
                  <a:extLst>
                    <a:ext uri="{9D8B030D-6E8A-4147-A177-3AD203B41FA5}">
                      <a16:colId xmlns:a16="http://schemas.microsoft.com/office/drawing/2014/main" val="20004"/>
                    </a:ext>
                  </a:extLst>
                </a:gridCol>
                <a:gridCol w="1163638">
                  <a:extLst>
                    <a:ext uri="{9D8B030D-6E8A-4147-A177-3AD203B41FA5}">
                      <a16:colId xmlns:a16="http://schemas.microsoft.com/office/drawing/2014/main" val="20005"/>
                    </a:ext>
                  </a:extLst>
                </a:gridCol>
                <a:gridCol w="968375">
                  <a:extLst>
                    <a:ext uri="{9D8B030D-6E8A-4147-A177-3AD203B41FA5}">
                      <a16:colId xmlns:a16="http://schemas.microsoft.com/office/drawing/2014/main" val="20006"/>
                    </a:ext>
                  </a:extLst>
                </a:gridCol>
                <a:gridCol w="1181100">
                  <a:extLst>
                    <a:ext uri="{9D8B030D-6E8A-4147-A177-3AD203B41FA5}">
                      <a16:colId xmlns:a16="http://schemas.microsoft.com/office/drawing/2014/main" val="20007"/>
                    </a:ext>
                  </a:extLst>
                </a:gridCol>
                <a:gridCol w="1182687">
                  <a:extLst>
                    <a:ext uri="{9D8B030D-6E8A-4147-A177-3AD203B41FA5}">
                      <a16:colId xmlns:a16="http://schemas.microsoft.com/office/drawing/2014/main" val="20008"/>
                    </a:ext>
                  </a:extLst>
                </a:gridCol>
              </a:tblGrid>
              <a:tr h="15843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1" u="none" strike="noStrike" cap="none" normalizeH="0" baseline="0" dirty="0">
                          <a:ln>
                            <a:noFill/>
                          </a:ln>
                          <a:solidFill>
                            <a:schemeClr val="tx1"/>
                          </a:solidFill>
                          <a:effectLst/>
                          <a:latin typeface="Monotype Corsiva" charset="0"/>
                          <a:ea typeface="ＭＳ Ｐゴシック" charset="0"/>
                          <a:cs typeface="Times New Roman" charset="0"/>
                        </a:rPr>
                        <a:t>الاختيار</a:t>
                      </a:r>
                      <a:endParaRPr kumimoji="0" lang="en-US" sz="1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الله</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الآب</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أختار هؤلاء</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ليخلصو</a:t>
                      </a:r>
                      <a:endParaRPr kumimoji="0" lang="en-US" sz="1200" b="0" i="0" u="none" strike="noStrike" cap="none" normalizeH="0" baseline="0" dirty="0">
                        <a:ln>
                          <a:noFill/>
                        </a:ln>
                        <a:solidFill>
                          <a:schemeClr val="tx1"/>
                        </a:solidFill>
                        <a:effectLst/>
                        <a:latin typeface="Times"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ja-JP"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(أف 1: 5، 11)</a:t>
                      </a:r>
                      <a:endPar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685" marB="45685"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200" b="1" i="1" u="none" strike="noStrike" cap="none" normalizeH="0" baseline="0" dirty="0">
                          <a:ln>
                            <a:noFill/>
                          </a:ln>
                          <a:solidFill>
                            <a:schemeClr val="tx1"/>
                          </a:solidFill>
                          <a:effectLst/>
                          <a:latin typeface="Monotype Corsiva" charset="0"/>
                          <a:ea typeface="ＭＳ Ｐゴシック" charset="0"/>
                          <a:cs typeface="Times New Roman" charset="0"/>
                        </a:rPr>
                        <a:t>الشراء</a:t>
                      </a:r>
                      <a:endParaRPr kumimoji="0" lang="en-US" sz="1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دفع</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ja-JP"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المسيح</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ja-JP"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دمه للآب</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ja-JP"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لفداء الكنيسة</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ja-JP"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(1بط 1: 18)</a:t>
                      </a:r>
                      <a:endPar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685" marB="45685"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1" u="none" strike="noStrike" cap="none" normalizeH="0" baseline="0" dirty="0">
                          <a:ln>
                            <a:noFill/>
                          </a:ln>
                          <a:solidFill>
                            <a:schemeClr val="tx1"/>
                          </a:solidFill>
                          <a:effectLst/>
                          <a:latin typeface="Monotype Corsiva" charset="0"/>
                          <a:ea typeface="ＭＳ Ｐゴシック" charset="0"/>
                          <a:cs typeface="Times New Roman" charset="0"/>
                        </a:rPr>
                        <a:t>العلامة</a:t>
                      </a:r>
                      <a:endParaRPr kumimoji="0" lang="en-US" sz="1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بدأ</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ja-JP"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العهد الجديد</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ja-JP"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بكأس</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ja-JP"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العشاء</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ja-JP"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(لو 22: 20)</a:t>
                      </a:r>
                      <a:endParaRPr kumimoji="0" lang="en-US" altLang="ja-JP" sz="1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685" marB="45685"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1" u="none" strike="noStrike" cap="none" normalizeH="0" baseline="0" dirty="0">
                          <a:ln>
                            <a:noFill/>
                          </a:ln>
                          <a:solidFill>
                            <a:schemeClr val="tx1"/>
                          </a:solidFill>
                          <a:effectLst/>
                          <a:latin typeface="Monotype Corsiva" charset="0"/>
                          <a:ea typeface="ＭＳ Ｐゴシック" charset="0"/>
                          <a:cs typeface="Times New Roman" charset="0"/>
                        </a:rPr>
                        <a:t>واجبنا</a:t>
                      </a:r>
                      <a:endParaRPr kumimoji="0" lang="en-US" sz="1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القداسة</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للمسيح</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في عصر</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الكنيسة</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(2كو 11: 2)</a:t>
                      </a:r>
                      <a:endPar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endParaRPr>
                    </a:p>
                  </a:txBody>
                  <a:tcPr marT="45685" marB="45685"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000" b="1" i="1" u="none" strike="noStrike" cap="none" normalizeH="0" baseline="0" dirty="0">
                          <a:ln>
                            <a:noFill/>
                          </a:ln>
                          <a:solidFill>
                            <a:schemeClr val="tx1"/>
                          </a:solidFill>
                          <a:effectLst/>
                          <a:latin typeface="Monotype Corsiva" charset="0"/>
                          <a:ea typeface="ＭＳ Ｐゴシック" charset="0"/>
                          <a:cs typeface="Times New Roman" charset="0"/>
                        </a:rPr>
                        <a:t>واجب المسيح</a:t>
                      </a:r>
                      <a:endParaRPr kumimoji="0" lang="en-US" sz="1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إعداد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السماء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للكنيسة</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حتى يعود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(يو 14: 1- 3)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685" marB="45685"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1" u="none" strike="noStrike" cap="none" normalizeH="0" baseline="0" dirty="0">
                          <a:ln>
                            <a:noFill/>
                          </a:ln>
                          <a:solidFill>
                            <a:schemeClr val="tx1"/>
                          </a:solidFill>
                          <a:effectLst/>
                          <a:latin typeface="Monotype Corsiva" charset="0"/>
                          <a:ea typeface="ＭＳ Ｐゴシック" charset="0"/>
                          <a:cs typeface="Times New Roman" charset="0"/>
                        </a:rPr>
                        <a:t>الاختطاف</a:t>
                      </a:r>
                      <a:endParaRPr kumimoji="0" lang="en-US" sz="1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يحضر المسيح</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كنيسته إلى السماء</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في وقت غير متوقع</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مع الهتاف</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(1تس 4: 14- 18)</a:t>
                      </a:r>
                      <a:endPar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685" marB="45685"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1" u="none" strike="noStrike" cap="none" normalizeH="0" baseline="0" dirty="0">
                          <a:ln>
                            <a:noFill/>
                          </a:ln>
                          <a:solidFill>
                            <a:schemeClr val="tx1"/>
                          </a:solidFill>
                          <a:effectLst/>
                          <a:latin typeface="Monotype Corsiva" charset="0"/>
                          <a:ea typeface="ＭＳ Ｐゴシック" charset="0"/>
                          <a:cs typeface="Times New Roman" charset="0"/>
                        </a:rPr>
                        <a:t>العرس</a:t>
                      </a:r>
                      <a:endParaRPr kumimoji="0" lang="en-US" sz="1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تطهير الكنيسة</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وإحضارها دون</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دنس (مكافأة)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في السماء</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(أف 5: 26)</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endParaRPr>
                    </a:p>
                  </a:txBody>
                  <a:tcPr marT="45685" marB="45685"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1" u="none" strike="noStrike" cap="none" normalizeH="0" baseline="0" dirty="0">
                          <a:ln>
                            <a:noFill/>
                          </a:ln>
                          <a:solidFill>
                            <a:schemeClr val="tx1"/>
                          </a:solidFill>
                          <a:effectLst/>
                          <a:latin typeface="Monotype Corsiva" charset="0"/>
                          <a:ea typeface="ＭＳ Ｐゴシック" charset="0"/>
                          <a:cs typeface="Times New Roman" charset="0"/>
                        </a:rPr>
                        <a:t>العشاء القادم</a:t>
                      </a:r>
                      <a:endParaRPr kumimoji="0" lang="en-US" sz="1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تتحد الكنيسة</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مع المسيح</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وتمجده لأنه</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يمنح البر</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(رؤ 19: 7- 9)</a:t>
                      </a:r>
                      <a:endPar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endParaRPr>
                    </a:p>
                  </a:txBody>
                  <a:tcPr marT="45685" marB="45685"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1" u="none" strike="noStrike" cap="none" normalizeH="0" baseline="0" dirty="0">
                          <a:ln>
                            <a:noFill/>
                          </a:ln>
                          <a:solidFill>
                            <a:schemeClr val="tx1"/>
                          </a:solidFill>
                          <a:effectLst/>
                          <a:latin typeface="Monotype Corsiva" charset="0"/>
                          <a:ea typeface="ＭＳ Ｐゴシック" charset="0"/>
                          <a:cs typeface="Times New Roman" charset="0"/>
                        </a:rPr>
                        <a:t>المجئ الثاني</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1" u="none" strike="noStrike" cap="none" normalizeH="0" baseline="0" dirty="0">
                          <a:ln>
                            <a:noFill/>
                          </a:ln>
                          <a:solidFill>
                            <a:schemeClr val="tx1"/>
                          </a:solidFill>
                          <a:effectLst/>
                          <a:latin typeface="Monotype Corsiva" charset="0"/>
                          <a:ea typeface="ＭＳ Ｐゴシック" charset="0"/>
                          <a:cs typeface="Times New Roman" charset="0"/>
                        </a:rPr>
                        <a:t>والعشاء</a:t>
                      </a:r>
                      <a:endParaRPr kumimoji="0" lang="en-US" sz="1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يعود القديسين إلى</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الأرض مع المسيح ليملكوا معه</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(رؤ 19: 11؛ 20: 6)</a:t>
                      </a:r>
                      <a:endParaRPr kumimoji="0" lang="en-US" sz="1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685" marB="4568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47117" name="Rectangle 18"/>
          <p:cNvSpPr>
            <a:spLocks noChangeArrowheads="1"/>
          </p:cNvSpPr>
          <p:nvPr/>
        </p:nvSpPr>
        <p:spPr bwMode="auto">
          <a:xfrm>
            <a:off x="-581025" y="8683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7118" name="Rectangle 19"/>
          <p:cNvSpPr>
            <a:spLocks noChangeArrowheads="1"/>
          </p:cNvSpPr>
          <p:nvPr/>
        </p:nvSpPr>
        <p:spPr bwMode="auto">
          <a:xfrm>
            <a:off x="-457200" y="4370388"/>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7119" name="Rectangle 20"/>
          <p:cNvSpPr>
            <a:spLocks noChangeArrowheads="1"/>
          </p:cNvSpPr>
          <p:nvPr/>
        </p:nvSpPr>
        <p:spPr bwMode="auto">
          <a:xfrm>
            <a:off x="-179388" y="868363"/>
            <a:ext cx="184151"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47176" name="Group 1096"/>
          <p:cNvGraphicFramePr>
            <a:graphicFrameLocks noGrp="1"/>
          </p:cNvGraphicFramePr>
          <p:nvPr/>
        </p:nvGraphicFramePr>
        <p:xfrm>
          <a:off x="-76200" y="4267200"/>
          <a:ext cx="9296400" cy="2560638"/>
        </p:xfrm>
        <a:graphic>
          <a:graphicData uri="http://schemas.openxmlformats.org/drawingml/2006/table">
            <a:tbl>
              <a:tblPr/>
              <a:tblGrid>
                <a:gridCol w="1066800">
                  <a:extLst>
                    <a:ext uri="{9D8B030D-6E8A-4147-A177-3AD203B41FA5}">
                      <a16:colId xmlns:a16="http://schemas.microsoft.com/office/drawing/2014/main" val="20000"/>
                    </a:ext>
                  </a:extLst>
                </a:gridCol>
                <a:gridCol w="869950">
                  <a:extLst>
                    <a:ext uri="{9D8B030D-6E8A-4147-A177-3AD203B41FA5}">
                      <a16:colId xmlns:a16="http://schemas.microsoft.com/office/drawing/2014/main" val="20001"/>
                    </a:ext>
                  </a:extLst>
                </a:gridCol>
                <a:gridCol w="928688">
                  <a:extLst>
                    <a:ext uri="{9D8B030D-6E8A-4147-A177-3AD203B41FA5}">
                      <a16:colId xmlns:a16="http://schemas.microsoft.com/office/drawing/2014/main" val="20002"/>
                    </a:ext>
                  </a:extLst>
                </a:gridCol>
                <a:gridCol w="930275">
                  <a:extLst>
                    <a:ext uri="{9D8B030D-6E8A-4147-A177-3AD203B41FA5}">
                      <a16:colId xmlns:a16="http://schemas.microsoft.com/office/drawing/2014/main" val="20003"/>
                    </a:ext>
                  </a:extLst>
                </a:gridCol>
                <a:gridCol w="911225">
                  <a:extLst>
                    <a:ext uri="{9D8B030D-6E8A-4147-A177-3AD203B41FA5}">
                      <a16:colId xmlns:a16="http://schemas.microsoft.com/office/drawing/2014/main" val="20004"/>
                    </a:ext>
                  </a:extLst>
                </a:gridCol>
                <a:gridCol w="1084262">
                  <a:extLst>
                    <a:ext uri="{9D8B030D-6E8A-4147-A177-3AD203B41FA5}">
                      <a16:colId xmlns:a16="http://schemas.microsoft.com/office/drawing/2014/main" val="20005"/>
                    </a:ext>
                  </a:extLst>
                </a:gridCol>
                <a:gridCol w="1171575">
                  <a:extLst>
                    <a:ext uri="{9D8B030D-6E8A-4147-A177-3AD203B41FA5}">
                      <a16:colId xmlns:a16="http://schemas.microsoft.com/office/drawing/2014/main" val="20006"/>
                    </a:ext>
                  </a:extLst>
                </a:gridCol>
                <a:gridCol w="1289050">
                  <a:extLst>
                    <a:ext uri="{9D8B030D-6E8A-4147-A177-3AD203B41FA5}">
                      <a16:colId xmlns:a16="http://schemas.microsoft.com/office/drawing/2014/main" val="20007"/>
                    </a:ext>
                  </a:extLst>
                </a:gridCol>
                <a:gridCol w="1044575">
                  <a:extLst>
                    <a:ext uri="{9D8B030D-6E8A-4147-A177-3AD203B41FA5}">
                      <a16:colId xmlns:a16="http://schemas.microsoft.com/office/drawing/2014/main" val="20008"/>
                    </a:ext>
                  </a:extLst>
                </a:gridCol>
              </a:tblGrid>
              <a:tr h="2560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1" u="none" strike="noStrike" cap="none" normalizeH="0" baseline="0" dirty="0">
                          <a:ln>
                            <a:noFill/>
                          </a:ln>
                          <a:solidFill>
                            <a:schemeClr val="tx1"/>
                          </a:solidFill>
                          <a:effectLst/>
                          <a:latin typeface="Monotype Corsiva" charset="0"/>
                          <a:ea typeface="ＭＳ Ｐゴシック" charset="0"/>
                          <a:cs typeface="Times New Roman" charset="0"/>
                        </a:rPr>
                        <a:t>الأختيار</a:t>
                      </a:r>
                      <a:endParaRPr kumimoji="0" lang="en-US" sz="1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(شدوخيم)</a:t>
                      </a:r>
                      <a:endParaRPr kumimoji="0" lang="en-US" sz="1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يختار الأب</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ja-JP" sz="1200" b="0" i="0" u="none" strike="noStrike" cap="none" normalizeH="0" baseline="0" dirty="0">
                          <a:ln>
                            <a:noFill/>
                          </a:ln>
                          <a:solidFill>
                            <a:schemeClr val="tx1"/>
                          </a:solidFill>
                          <a:effectLst/>
                          <a:latin typeface="Times" charset="0"/>
                          <a:ea typeface="ＭＳ Ｐゴシック" charset="0"/>
                          <a:cs typeface="Times New Roman" charset="0"/>
                        </a:rPr>
                        <a:t>عروسًا لإبنه</a:t>
                      </a:r>
                      <a:endParaRPr kumimoji="0" lang="en-US" altLang="ja-JP" sz="10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ja-JP"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(طو 4: 12- 13؛ 7: 9-13؛ جا 7: 23؛ سي 7: 25؛ مشنا كدوشين 2: 1)</a:t>
                      </a:r>
                      <a:endPar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200" b="1" i="1" u="none" strike="noStrike" cap="none" normalizeH="0" baseline="0" dirty="0">
                          <a:ln>
                            <a:noFill/>
                          </a:ln>
                          <a:solidFill>
                            <a:schemeClr val="tx1"/>
                          </a:solidFill>
                          <a:effectLst/>
                          <a:latin typeface="Monotype Corsiva" charset="0"/>
                          <a:ea typeface="ＭＳ Ｐゴシック" charset="0"/>
                          <a:cs typeface="Times New Roman" charset="0"/>
                        </a:rPr>
                        <a:t>الشراء</a:t>
                      </a:r>
                      <a:endParaRPr kumimoji="0" lang="en-US" sz="1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(مهر)</a:t>
                      </a:r>
                      <a:endParaRPr kumimoji="0" lang="en-US" altLang="ja-JP" sz="10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ja-JP"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يدفع العريس لوالد العروس ذهب وفضة أو خدمة كمهر</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ja-JP"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en-US" altLang="ja-JP" sz="1200" b="0" i="0" u="none" strike="noStrike" cap="none" normalizeH="0" baseline="0" dirty="0">
                          <a:ln>
                            <a:noFill/>
                          </a:ln>
                          <a:solidFill>
                            <a:schemeClr val="tx1"/>
                          </a:solidFill>
                          <a:effectLst/>
                          <a:latin typeface="Times" charset="0"/>
                          <a:ea typeface="ＭＳ Ｐゴシック" charset="0"/>
                          <a:cs typeface="ＭＳ Ｐゴシック" charset="0"/>
                        </a:rPr>
                        <a:t> </a:t>
                      </a:r>
                      <a:r>
                        <a:rPr kumimoji="0" lang="ar-JO" altLang="ja-JP"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(طو 28: 1؛ يوبيل 28: 2)</a:t>
                      </a:r>
                      <a:endParaRPr kumimoji="0" lang="en-US" altLang="ja-JP"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1" u="none" strike="noStrike" cap="none" normalizeH="0" baseline="0" dirty="0">
                          <a:ln>
                            <a:noFill/>
                          </a:ln>
                          <a:solidFill>
                            <a:schemeClr val="tx1"/>
                          </a:solidFill>
                          <a:effectLst/>
                          <a:latin typeface="Monotype Corsiva" charset="0"/>
                          <a:ea typeface="ＭＳ Ｐゴシック" charset="0"/>
                          <a:cs typeface="Times New Roman" charset="0"/>
                        </a:rPr>
                        <a:t>العلامة</a:t>
                      </a:r>
                      <a:endParaRPr kumimoji="0" lang="en-US" sz="1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charset="0"/>
                          <a:ea typeface="ＭＳ Ｐゴシック" charset="0"/>
                          <a:cs typeface="Times New Roman" charset="0"/>
                        </a:rPr>
                        <a:t>(</a:t>
                      </a: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كتوبا</a:t>
                      </a:r>
                      <a:r>
                        <a:rPr kumimoji="0" lang="en-US" sz="1200" b="0" i="0" u="none" strike="noStrike" cap="none" normalizeH="0" baseline="0" dirty="0">
                          <a:ln>
                            <a:noFill/>
                          </a:ln>
                          <a:solidFill>
                            <a:schemeClr val="tx1"/>
                          </a:solidFill>
                          <a:effectLst/>
                          <a:latin typeface="Times" charset="0"/>
                          <a:ea typeface="ＭＳ Ｐゴシック" charset="0"/>
                          <a:cs typeface="Times New Roman" charset="0"/>
                        </a:rPr>
                        <a:t>)</a:t>
                      </a:r>
                      <a:endParaRPr kumimoji="0" lang="en-US" sz="1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يبدأ عهد الزواج بالعقد وكأس الخطوبة</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(طو 7: 14- 15؛ مشنا كدوشين 2: 2؛ كتوبا 1: 22)</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واجب العروس</a:t>
                      </a:r>
                      <a:endParaRPr kumimoji="0" lang="en-US"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charset="0"/>
                          <a:ea typeface="ＭＳ Ｐゴシック" charset="0"/>
                          <a:cs typeface="Times New Roman" charset="0"/>
                        </a:rPr>
                        <a:t>(</a:t>
                      </a: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قدشيت</a:t>
                      </a:r>
                      <a:r>
                        <a:rPr kumimoji="0" lang="en-US" sz="1200" b="0" i="0" u="none" strike="noStrike" cap="none" normalizeH="0" baseline="0" dirty="0">
                          <a:ln>
                            <a:noFill/>
                          </a:ln>
                          <a:solidFill>
                            <a:schemeClr val="tx1"/>
                          </a:solidFill>
                          <a:effectLst/>
                          <a:latin typeface="Times" charset="0"/>
                          <a:ea typeface="ＭＳ Ｐゴシック" charset="0"/>
                          <a:cs typeface="Times New Roman" charset="0"/>
                        </a:rPr>
                        <a:t>)</a:t>
                      </a:r>
                      <a:endParaRPr kumimoji="0" lang="en-US" altLang="ja-JP" sz="10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ja-JP"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الحفاظ على العذرية (المخصصة للعريس) لمدة سنة</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ja-JP"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(مشنا سوتا 1: 1، 5؛ 5: 1؛ سي 45: 10)</a:t>
                      </a:r>
                      <a:endPar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واجب العريس</a:t>
                      </a:r>
                      <a:endParaRPr kumimoji="0" lang="en-US" sz="1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charset="0"/>
                          <a:ea typeface="ＭＳ Ｐゴシック" charset="0"/>
                          <a:cs typeface="Times New Roman" charset="0"/>
                        </a:rPr>
                        <a:t>(</a:t>
                      </a: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هوباه</a:t>
                      </a:r>
                      <a:r>
                        <a:rPr kumimoji="0" lang="en-US" sz="1200" b="0" i="0" u="none" strike="noStrike" cap="none" normalizeH="0" baseline="0" dirty="0">
                          <a:ln>
                            <a:noFill/>
                          </a:ln>
                          <a:solidFill>
                            <a:schemeClr val="tx1"/>
                          </a:solidFill>
                          <a:effectLst/>
                          <a:latin typeface="Times" charset="0"/>
                          <a:ea typeface="ＭＳ Ｐゴシック" charset="0"/>
                          <a:cs typeface="Times New Roman" charset="0"/>
                        </a:rPr>
                        <a:t>)</a:t>
                      </a:r>
                      <a:endParaRPr kumimoji="0" lang="en-US" altLang="ja-JP" sz="10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ja-JP"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تجهيز غرفة الزفاف ومكان في منزل والده</a:t>
                      </a:r>
                      <a:endParaRPr kumimoji="0" lang="en-US" altLang="ja-JP" sz="1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ja-JP"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مك 3: 56؛ 2 أخنوخ 61: 2)</a:t>
                      </a:r>
                      <a:endParaRPr kumimoji="0" lang="en-US" altLang="ja-JP"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موكب الزفاف</a:t>
                      </a:r>
                      <a:endParaRPr kumimoji="0" lang="en-US" sz="1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نسويم</a:t>
                      </a:r>
                      <a:r>
                        <a:rPr kumimoji="0" lang="en-US"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endParaRPr kumimoji="0" lang="en-US" sz="1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وصول العريس بشكل غير متوقع إلى بيت والده ودعوة العروس لمرافقته</a:t>
                      </a:r>
                      <a:endParaRPr kumimoji="0" lang="en-US" altLang="ja-JP" sz="1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ja-JP"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(آدم وحواء 22: 3؛ 4 عزرا 6: 23)</a:t>
                      </a:r>
                      <a:endParaRPr kumimoji="0" lang="en-US" altLang="ja-JP"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العرس</a:t>
                      </a:r>
                      <a:endParaRPr kumimoji="0" lang="en-US" sz="1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شيفا براخوت = 7 بركات الزواج)</a:t>
                      </a:r>
                      <a:endParaRPr kumimoji="0" lang="en-US" sz="1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غسل العروس، ومزينة يقدمها العريس على أنها عذراء وجميلة </a:t>
                      </a:r>
                      <a:r>
                        <a:rPr kumimoji="0" lang="ar-JO" altLang="ja-JP" sz="1200" b="0" i="0" u="none" strike="noStrike" cap="none" normalizeH="0" baseline="0" dirty="0">
                          <a:ln>
                            <a:noFill/>
                          </a:ln>
                          <a:solidFill>
                            <a:schemeClr val="tx1"/>
                          </a:solidFill>
                          <a:effectLst/>
                          <a:latin typeface="Times" charset="0"/>
                          <a:ea typeface="ＭＳ Ｐゴシック" charset="0"/>
                          <a:cs typeface="ＭＳ Ｐゴシック" charset="0"/>
                        </a:rPr>
                        <a:t>(</a:t>
                      </a:r>
                      <a:r>
                        <a:rPr kumimoji="0" lang="ar-JO" altLang="ja-JP"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طو 7: 13) ويعلن أنه متزوج</a:t>
                      </a:r>
                      <a:endPar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endParaRPr>
                    </a:p>
                  </a:txBody>
                  <a:tcPr marT="45726" marB="4572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1" u="none" strike="noStrike" cap="none" normalizeH="0" baseline="0" dirty="0">
                          <a:ln>
                            <a:noFill/>
                          </a:ln>
                          <a:solidFill>
                            <a:schemeClr val="tx1"/>
                          </a:solidFill>
                          <a:effectLst/>
                          <a:latin typeface="Monotype Corsiva" charset="0"/>
                          <a:ea typeface="ＭＳ Ｐゴシック" charset="0"/>
                          <a:cs typeface="Times New Roman" charset="0"/>
                        </a:rPr>
                        <a:t>عشاء العرس</a:t>
                      </a:r>
                      <a:endParaRPr kumimoji="0" lang="en-US" sz="1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الجماع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(مشنا كتوبوث 1: 1؛ 3 مك 1: 19، 4: 6) بدء الوليمة لمدة 7- 14 يومًا (طو 8: 19- 20؛ 9: 6)؛ يعطى الكتان الأبيض للضيوف وتتم الإشادة بالعريس على جمال العروس</a:t>
                      </a:r>
                      <a:endPar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sz="1400" b="1" i="1" u="none" strike="noStrike" cap="none" normalizeH="0" baseline="0" dirty="0">
                          <a:ln>
                            <a:noFill/>
                          </a:ln>
                          <a:solidFill>
                            <a:schemeClr val="tx1"/>
                          </a:solidFill>
                          <a:effectLst/>
                          <a:latin typeface="Monotype Corsiva" charset="0"/>
                          <a:ea typeface="ＭＳ Ｐゴシック" charset="0"/>
                          <a:cs typeface="Times New Roman" charset="0"/>
                        </a:rPr>
                        <a:t>الحياة الزوجية</a:t>
                      </a:r>
                      <a:endParaRPr kumimoji="0" lang="en-US" sz="1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يعيش العريس والعروس في المجتمع ليخدما الله معًا</a:t>
                      </a:r>
                    </a:p>
                    <a:p>
                      <a:pPr marL="0" marR="0" lvl="0" indent="0" algn="l" defTabSz="914400" rtl="0" eaLnBrk="0" fontAlgn="base" latinLnBrk="0" hangingPunct="0">
                        <a:lnSpc>
                          <a:spcPct val="100000"/>
                        </a:lnSpc>
                        <a:spcBef>
                          <a:spcPct val="0"/>
                        </a:spcBef>
                        <a:spcAft>
                          <a:spcPct val="0"/>
                        </a:spcAft>
                        <a:buClrTx/>
                        <a:buSzTx/>
                        <a:buFontTx/>
                        <a:buNone/>
                        <a:tabLst/>
                      </a:pPr>
                      <a:r>
                        <a:rPr kumimoji="0" lang="ar-JO" sz="1200" b="0" i="0" u="none" strike="noStrike" cap="none" normalizeH="0" baseline="0" dirty="0">
                          <a:ln>
                            <a:noFill/>
                          </a:ln>
                          <a:solidFill>
                            <a:schemeClr val="tx1"/>
                          </a:solidFill>
                          <a:effectLst/>
                          <a:latin typeface="Times" charset="0"/>
                          <a:ea typeface="ＭＳ Ｐゴシック" charset="0"/>
                          <a:cs typeface="Times New Roman" charset="0"/>
                        </a:rPr>
                        <a:t>(تك 2: 24؛ مت 19: 4- 6)</a:t>
                      </a:r>
                      <a:endParaRPr kumimoji="0" lang="en-US" sz="1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latin typeface="Times"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latin typeface="Times"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latin typeface="Times"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latin typeface="Times"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latin typeface="Times"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latin typeface="Times"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latin typeface="Times"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Times" charset="0"/>
                          <a:ea typeface="ＭＳ Ｐゴシック" charset="0"/>
                          <a:cs typeface="Times New Roman" charset="0"/>
                        </a:rPr>
                        <a:t>9th ed. 22-May-03</a:t>
                      </a:r>
                      <a:endParaRPr kumimoji="0" lang="en-US" sz="1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726" marB="45726"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47130" name="Rectangle 35"/>
          <p:cNvSpPr>
            <a:spLocks noChangeArrowheads="1"/>
          </p:cNvSpPr>
          <p:nvPr/>
        </p:nvSpPr>
        <p:spPr bwMode="auto">
          <a:xfrm>
            <a:off x="-581025" y="8186738"/>
            <a:ext cx="184150" cy="53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sz="11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7131" name="Rectangle 36"/>
          <p:cNvSpPr>
            <a:spLocks noChangeArrowheads="1"/>
          </p:cNvSpPr>
          <p:nvPr/>
        </p:nvSpPr>
        <p:spPr bwMode="auto">
          <a:xfrm>
            <a:off x="-581025" y="8495655"/>
            <a:ext cx="184731" cy="461665"/>
          </a:xfrm>
          <a:prstGeom prst="rect">
            <a:avLst/>
          </a:prstGeom>
          <a:solidFill>
            <a:srgbClr val="000000"/>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47132" name="Group 37"/>
          <p:cNvGrpSpPr>
            <a:grpSpLocks/>
          </p:cNvGrpSpPr>
          <p:nvPr/>
        </p:nvGrpSpPr>
        <p:grpSpPr bwMode="auto">
          <a:xfrm>
            <a:off x="-1143000" y="2438400"/>
            <a:ext cx="10896600" cy="1462088"/>
            <a:chOff x="-720" y="1632"/>
            <a:chExt cx="6864" cy="921"/>
          </a:xfrm>
        </p:grpSpPr>
        <p:sp>
          <p:nvSpPr>
            <p:cNvPr id="47144" name="Rectangle 38"/>
            <p:cNvSpPr>
              <a:spLocks noChangeArrowheads="1"/>
            </p:cNvSpPr>
            <p:nvPr/>
          </p:nvSpPr>
          <p:spPr bwMode="auto">
            <a:xfrm>
              <a:off x="-288" y="2322"/>
              <a:ext cx="11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47145" name="Group 39"/>
            <p:cNvGrpSpPr>
              <a:grpSpLocks/>
            </p:cNvGrpSpPr>
            <p:nvPr/>
          </p:nvGrpSpPr>
          <p:grpSpPr bwMode="auto">
            <a:xfrm>
              <a:off x="-720" y="1632"/>
              <a:ext cx="6864" cy="912"/>
              <a:chOff x="-672" y="1536"/>
              <a:chExt cx="6768" cy="1152"/>
            </a:xfrm>
          </p:grpSpPr>
          <p:sp>
            <p:nvSpPr>
              <p:cNvPr id="47153" name="Rectangle 40"/>
              <p:cNvSpPr>
                <a:spLocks noChangeArrowheads="1"/>
              </p:cNvSpPr>
              <p:nvPr/>
            </p:nvSpPr>
            <p:spPr bwMode="auto">
              <a:xfrm>
                <a:off x="-672" y="1536"/>
                <a:ext cx="6768" cy="115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7154" name="Oval 41"/>
              <p:cNvSpPr>
                <a:spLocks noChangeArrowheads="1"/>
              </p:cNvSpPr>
              <p:nvPr/>
            </p:nvSpPr>
            <p:spPr bwMode="auto">
              <a:xfrm>
                <a:off x="-173" y="1857"/>
                <a:ext cx="461" cy="461"/>
              </a:xfrm>
              <a:prstGeom prst="ellipse">
                <a:avLst/>
              </a:prstGeom>
              <a:noFill/>
              <a:ln w="508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7155" name="Rectangle 42"/>
              <p:cNvSpPr>
                <a:spLocks noChangeArrowheads="1"/>
              </p:cNvSpPr>
              <p:nvPr/>
            </p:nvSpPr>
            <p:spPr bwMode="auto">
              <a:xfrm>
                <a:off x="-230" y="1819"/>
                <a:ext cx="288" cy="576"/>
              </a:xfrm>
              <a:prstGeom prst="rect">
                <a:avLst/>
              </a:prstGeom>
              <a:solidFill>
                <a:srgbClr val="FFFFFF"/>
              </a:solidFill>
              <a:ln>
                <a:noFill/>
              </a:ln>
              <a:extLst>
                <a:ext uri="{91240B29-F687-4f45-9708-019B960494DF}">
                  <a14:hiddenLine xmlns:a14="http://schemas.microsoft.com/office/drawing/2010/main" xmlns="" w="317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7156" name="Line 43"/>
              <p:cNvSpPr>
                <a:spLocks noChangeShapeType="1"/>
              </p:cNvSpPr>
              <p:nvPr/>
            </p:nvSpPr>
            <p:spPr bwMode="auto">
              <a:xfrm>
                <a:off x="4262" y="1759"/>
                <a:ext cx="1" cy="288"/>
              </a:xfrm>
              <a:prstGeom prst="line">
                <a:avLst/>
              </a:prstGeom>
              <a:noFill/>
              <a:ln w="9525">
                <a:solidFill>
                  <a:srgbClr val="000000"/>
                </a:solidFill>
                <a:round/>
                <a:headEnd type="none" w="sm" len="sm"/>
                <a:tailEnd type="triangle" w="sm" len="sm"/>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47157" name="Group 44"/>
              <p:cNvGrpSpPr>
                <a:grpSpLocks/>
              </p:cNvGrpSpPr>
              <p:nvPr/>
            </p:nvGrpSpPr>
            <p:grpSpPr bwMode="auto">
              <a:xfrm>
                <a:off x="2976" y="1785"/>
                <a:ext cx="231" cy="231"/>
                <a:chOff x="-1" y="0"/>
                <a:chExt cx="20002" cy="20000"/>
              </a:xfrm>
            </p:grpSpPr>
            <p:grpSp>
              <p:nvGrpSpPr>
                <p:cNvPr id="47167" name="Group 45"/>
                <p:cNvGrpSpPr>
                  <a:grpSpLocks/>
                </p:cNvGrpSpPr>
                <p:nvPr/>
              </p:nvGrpSpPr>
              <p:grpSpPr bwMode="auto">
                <a:xfrm>
                  <a:off x="-1" y="0"/>
                  <a:ext cx="20002" cy="20000"/>
                  <a:chOff x="-1" y="0"/>
                  <a:chExt cx="20002" cy="20000"/>
                </a:xfrm>
              </p:grpSpPr>
              <p:grpSp>
                <p:nvGrpSpPr>
                  <p:cNvPr id="47169" name="Group 46"/>
                  <p:cNvGrpSpPr>
                    <a:grpSpLocks/>
                  </p:cNvGrpSpPr>
                  <p:nvPr/>
                </p:nvGrpSpPr>
                <p:grpSpPr bwMode="auto">
                  <a:xfrm>
                    <a:off x="-1" y="7993"/>
                    <a:ext cx="20002" cy="12007"/>
                    <a:chOff x="-1" y="0"/>
                    <a:chExt cx="20002" cy="20000"/>
                  </a:xfrm>
                </p:grpSpPr>
                <p:grpSp>
                  <p:nvGrpSpPr>
                    <p:cNvPr id="47171" name="Group 47"/>
                    <p:cNvGrpSpPr>
                      <a:grpSpLocks/>
                    </p:cNvGrpSpPr>
                    <p:nvPr/>
                  </p:nvGrpSpPr>
                  <p:grpSpPr bwMode="auto">
                    <a:xfrm>
                      <a:off x="-1" y="0"/>
                      <a:ext cx="20002" cy="20000"/>
                      <a:chOff x="-1" y="0"/>
                      <a:chExt cx="20002" cy="20000"/>
                    </a:xfrm>
                  </p:grpSpPr>
                  <p:sp>
                    <p:nvSpPr>
                      <p:cNvPr id="47173" name="Oval 48"/>
                      <p:cNvSpPr>
                        <a:spLocks noChangeArrowheads="1"/>
                      </p:cNvSpPr>
                      <p:nvPr/>
                    </p:nvSpPr>
                    <p:spPr bwMode="auto">
                      <a:xfrm>
                        <a:off x="4991" y="6686"/>
                        <a:ext cx="10018" cy="13314"/>
                      </a:xfrm>
                      <a:prstGeom prst="ellipse">
                        <a:avLst/>
                      </a:prstGeom>
                      <a:solidFill>
                        <a:srgbClr val="FFFFFF"/>
                      </a:solidFill>
                      <a:ln w="1270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7174" name="Rectangle 49"/>
                      <p:cNvSpPr>
                        <a:spLocks noChangeArrowheads="1"/>
                      </p:cNvSpPr>
                      <p:nvPr/>
                    </p:nvSpPr>
                    <p:spPr bwMode="auto">
                      <a:xfrm>
                        <a:off x="-1" y="0"/>
                        <a:ext cx="20002" cy="1331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47172" name="Line 50"/>
                    <p:cNvSpPr>
                      <a:spLocks noChangeShapeType="1"/>
                    </p:cNvSpPr>
                    <p:nvPr/>
                  </p:nvSpPr>
                  <p:spPr bwMode="auto">
                    <a:xfrm flipV="1">
                      <a:off x="14975" y="6628"/>
                      <a:ext cx="34" cy="6686"/>
                    </a:xfrm>
                    <a:prstGeom prst="line">
                      <a:avLst/>
                    </a:prstGeom>
                    <a:noFill/>
                    <a:ln w="9525">
                      <a:solidFill>
                        <a:srgbClr val="000000"/>
                      </a:solidFill>
                      <a:round/>
                      <a:headEnd type="none" w="sm" len="sm"/>
                      <a:tailEnd type="triangle" w="sm" len="sm"/>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47170" name="Line 51"/>
                  <p:cNvSpPr>
                    <a:spLocks noChangeShapeType="1"/>
                  </p:cNvSpPr>
                  <p:nvPr/>
                </p:nvSpPr>
                <p:spPr bwMode="auto">
                  <a:xfrm>
                    <a:off x="4991" y="0"/>
                    <a:ext cx="34" cy="1598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47168" name="Line 52"/>
                <p:cNvSpPr>
                  <a:spLocks noChangeShapeType="1"/>
                </p:cNvSpPr>
                <p:nvPr/>
              </p:nvSpPr>
              <p:spPr bwMode="auto">
                <a:xfrm flipV="1">
                  <a:off x="14975" y="0"/>
                  <a:ext cx="34" cy="7993"/>
                </a:xfrm>
                <a:prstGeom prst="line">
                  <a:avLst/>
                </a:prstGeom>
                <a:noFill/>
                <a:ln w="9525">
                  <a:solidFill>
                    <a:srgbClr val="000000"/>
                  </a:solidFill>
                  <a:round/>
                  <a:headEnd type="none" w="sm" len="sm"/>
                  <a:tailEnd type="triangle" w="sm" len="sm"/>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47158" name="Group 53"/>
              <p:cNvGrpSpPr>
                <a:grpSpLocks/>
              </p:cNvGrpSpPr>
              <p:nvPr/>
            </p:nvGrpSpPr>
            <p:grpSpPr bwMode="auto">
              <a:xfrm>
                <a:off x="518" y="1874"/>
                <a:ext cx="128" cy="240"/>
                <a:chOff x="1" y="0"/>
                <a:chExt cx="19998" cy="20000"/>
              </a:xfrm>
            </p:grpSpPr>
            <p:sp>
              <p:nvSpPr>
                <p:cNvPr id="47165" name="Rectangle 54"/>
                <p:cNvSpPr>
                  <a:spLocks noChangeArrowheads="1"/>
                </p:cNvSpPr>
                <p:nvPr/>
              </p:nvSpPr>
              <p:spPr bwMode="auto">
                <a:xfrm>
                  <a:off x="7477" y="0"/>
                  <a:ext cx="5046" cy="20000"/>
                </a:xfrm>
                <a:prstGeom prst="rect">
                  <a:avLst/>
                </a:prstGeom>
                <a:solidFill>
                  <a:srgbClr val="000000"/>
                </a:solidFill>
                <a:ln w="25400">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7166" name="Rectangle 55"/>
                <p:cNvSpPr>
                  <a:spLocks noChangeArrowheads="1"/>
                </p:cNvSpPr>
                <p:nvPr/>
              </p:nvSpPr>
              <p:spPr bwMode="auto">
                <a:xfrm>
                  <a:off x="1" y="5291"/>
                  <a:ext cx="19998" cy="3361"/>
                </a:xfrm>
                <a:prstGeom prst="rect">
                  <a:avLst/>
                </a:prstGeom>
                <a:solidFill>
                  <a:srgbClr val="000000"/>
                </a:solidFill>
                <a:ln w="25400">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47159" name="Line 56"/>
              <p:cNvSpPr>
                <a:spLocks noChangeShapeType="1"/>
              </p:cNvSpPr>
              <p:nvPr/>
            </p:nvSpPr>
            <p:spPr bwMode="auto">
              <a:xfrm>
                <a:off x="3168" y="1759"/>
                <a:ext cx="1032" cy="0"/>
              </a:xfrm>
              <a:prstGeom prst="line">
                <a:avLst/>
              </a:prstGeom>
              <a:noFill/>
              <a:ln w="9525">
                <a:solidFill>
                  <a:srgbClr val="0000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47160" name="Group 57"/>
              <p:cNvGrpSpPr>
                <a:grpSpLocks/>
              </p:cNvGrpSpPr>
              <p:nvPr/>
            </p:nvGrpSpPr>
            <p:grpSpPr bwMode="auto">
              <a:xfrm>
                <a:off x="288" y="1819"/>
                <a:ext cx="5760" cy="576"/>
                <a:chOff x="0" y="-87"/>
                <a:chExt cx="20000" cy="20174"/>
              </a:xfrm>
            </p:grpSpPr>
            <p:sp>
              <p:nvSpPr>
                <p:cNvPr id="47161" name="Line 58"/>
                <p:cNvSpPr>
                  <a:spLocks noChangeShapeType="1"/>
                </p:cNvSpPr>
                <p:nvPr/>
              </p:nvSpPr>
              <p:spPr bwMode="auto">
                <a:xfrm>
                  <a:off x="0" y="9993"/>
                  <a:ext cx="18000" cy="14"/>
                </a:xfrm>
                <a:prstGeom prst="line">
                  <a:avLst/>
                </a:prstGeom>
                <a:noFill/>
                <a:ln w="508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47162" name="Group 59"/>
                <p:cNvGrpSpPr>
                  <a:grpSpLocks/>
                </p:cNvGrpSpPr>
                <p:nvPr/>
              </p:nvGrpSpPr>
              <p:grpSpPr bwMode="auto">
                <a:xfrm>
                  <a:off x="17999" y="-87"/>
                  <a:ext cx="2001" cy="20174"/>
                  <a:chOff x="0" y="0"/>
                  <a:chExt cx="20000" cy="20000"/>
                </a:xfrm>
              </p:grpSpPr>
              <p:sp>
                <p:nvSpPr>
                  <p:cNvPr id="47163" name="Oval 60"/>
                  <p:cNvSpPr>
                    <a:spLocks noChangeArrowheads="1"/>
                  </p:cNvSpPr>
                  <p:nvPr/>
                </p:nvSpPr>
                <p:spPr bwMode="auto">
                  <a:xfrm>
                    <a:off x="0" y="1999"/>
                    <a:ext cx="18001" cy="16002"/>
                  </a:xfrm>
                  <a:prstGeom prst="ellipse">
                    <a:avLst/>
                  </a:prstGeom>
                  <a:solidFill>
                    <a:srgbClr val="FFFFFF"/>
                  </a:solidFill>
                  <a:ln w="5080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7164" name="Rectangle 61"/>
                  <p:cNvSpPr>
                    <a:spLocks noChangeArrowheads="1"/>
                  </p:cNvSpPr>
                  <p:nvPr/>
                </p:nvSpPr>
                <p:spPr bwMode="auto">
                  <a:xfrm>
                    <a:off x="7996" y="0"/>
                    <a:ext cx="12004" cy="20000"/>
                  </a:xfrm>
                  <a:prstGeom prst="rect">
                    <a:avLst/>
                  </a:prstGeom>
                  <a:solidFill>
                    <a:srgbClr val="FFFFFF"/>
                  </a:solidFill>
                  <a:ln>
                    <a:noFill/>
                  </a:ln>
                  <a:extLst>
                    <a:ext uri="{91240B29-F687-4f45-9708-019B960494DF}">
                      <a14:hiddenLine xmlns:a14="http://schemas.microsoft.com/office/drawing/2010/main" xmlns="" w="317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grpSp>
        <p:sp>
          <p:nvSpPr>
            <p:cNvPr id="47146" name="Line 62"/>
            <p:cNvSpPr>
              <a:spLocks noChangeShapeType="1"/>
            </p:cNvSpPr>
            <p:nvPr/>
          </p:nvSpPr>
          <p:spPr bwMode="auto">
            <a:xfrm flipV="1">
              <a:off x="3120" y="1989"/>
              <a:ext cx="1" cy="79"/>
            </a:xfrm>
            <a:prstGeom prst="line">
              <a:avLst/>
            </a:prstGeom>
            <a:noFill/>
            <a:ln w="9525">
              <a:solidFill>
                <a:srgbClr val="000000"/>
              </a:solidFill>
              <a:round/>
              <a:headEnd type="none" w="sm" len="sm"/>
              <a:tailEnd type="triangle" w="sm" len="sm"/>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7147" name="Rectangle 63"/>
            <p:cNvSpPr>
              <a:spLocks noChangeArrowheads="1"/>
            </p:cNvSpPr>
            <p:nvPr/>
          </p:nvSpPr>
          <p:spPr bwMode="auto">
            <a:xfrm>
              <a:off x="1407" y="1974"/>
              <a:ext cx="1568"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0800">
                  <a:solidFill>
                    <a:srgbClr val="000000"/>
                  </a:solidFill>
                  <a:miter lim="800000"/>
                  <a:headEnd/>
                  <a:tailEnd/>
                </a14:hiddenLine>
              </a:ext>
            </a:extLst>
          </p:spPr>
          <p:txBody>
            <a:bodyPr lIns="12700" tIns="12700" rIns="12700" bIns="1270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(الفصل بين الكنيسة والمسيح)</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7148" name="Rectangle 64"/>
            <p:cNvSpPr>
              <a:spLocks noChangeArrowheads="1"/>
            </p:cNvSpPr>
            <p:nvPr/>
          </p:nvSpPr>
          <p:spPr bwMode="auto">
            <a:xfrm>
              <a:off x="4469" y="1824"/>
              <a:ext cx="701" cy="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700" tIns="12700" rIns="12700" bIns="1270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الألفية</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7149" name="Rectangle 65"/>
            <p:cNvSpPr>
              <a:spLocks noChangeArrowheads="1"/>
            </p:cNvSpPr>
            <p:nvPr/>
          </p:nvSpPr>
          <p:spPr bwMode="auto">
            <a:xfrm>
              <a:off x="1797" y="1824"/>
              <a:ext cx="867" cy="1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0800">
                  <a:solidFill>
                    <a:srgbClr val="000000"/>
                  </a:solidFill>
                  <a:miter lim="800000"/>
                  <a:headEnd/>
                  <a:tailEnd/>
                </a14:hiddenLine>
              </a:ext>
            </a:extLst>
          </p:spPr>
          <p:txBody>
            <a:bodyPr lIns="12700" tIns="12700" rIns="12700" bIns="1270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عصر الكنيسة</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7150" name="Rectangle 66"/>
            <p:cNvSpPr>
              <a:spLocks noChangeArrowheads="1"/>
            </p:cNvSpPr>
            <p:nvPr/>
          </p:nvSpPr>
          <p:spPr bwMode="auto">
            <a:xfrm>
              <a:off x="3349" y="1824"/>
              <a:ext cx="702" cy="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الضيقة</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7151" name="Rectangle 67"/>
            <p:cNvSpPr>
              <a:spLocks noChangeArrowheads="1"/>
            </p:cNvSpPr>
            <p:nvPr/>
          </p:nvSpPr>
          <p:spPr bwMode="auto">
            <a:xfrm>
              <a:off x="1408" y="2258"/>
              <a:ext cx="1568"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0800">
                  <a:solidFill>
                    <a:srgbClr val="000000"/>
                  </a:solidFill>
                  <a:miter lim="800000"/>
                  <a:headEnd/>
                  <a:tailEnd/>
                </a14:hiddenLine>
              </a:ext>
            </a:extLst>
          </p:spPr>
          <p:txBody>
            <a:bodyPr lIns="12700" tIns="12700" rIns="12700" bIns="1270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الفصل بين العريس والعروس)</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7152" name="Rectangle 68"/>
            <p:cNvSpPr>
              <a:spLocks noChangeArrowheads="1"/>
            </p:cNvSpPr>
            <p:nvPr/>
          </p:nvSpPr>
          <p:spPr bwMode="auto">
            <a:xfrm>
              <a:off x="1700" y="2146"/>
              <a:ext cx="1088" cy="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700" tIns="12700" rIns="12700" bIns="1270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فترة الخطوبة</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47133" name="WordArt 69"/>
          <p:cNvSpPr>
            <a:spLocks noChangeArrowheads="1" noChangeShapeType="1" noTextEdit="1"/>
          </p:cNvSpPr>
          <p:nvPr/>
        </p:nvSpPr>
        <p:spPr bwMode="auto">
          <a:xfrm>
            <a:off x="1600200" y="152400"/>
            <a:ext cx="5897563" cy="5715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uLnTx/>
                <a:uFillTx/>
                <a:latin typeface="Impact"/>
                <a:ea typeface="Impact"/>
                <a:cs typeface="Impact"/>
              </a:rPr>
              <a:t>الزواج والمخطط الزمني للكنيسة</a:t>
            </a:r>
            <a:endPar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uLnTx/>
              <a:uFillTx/>
              <a:latin typeface="Impact"/>
              <a:ea typeface="Impact"/>
              <a:cs typeface="Impact"/>
            </a:endParaRPr>
          </a:p>
        </p:txBody>
      </p:sp>
      <p:pic>
        <p:nvPicPr>
          <p:cNvPr id="12358" name="Picture 70" descr="j03465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2590800"/>
            <a:ext cx="538163" cy="879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35" name="Picture 71" descr="j021277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43800" y="0"/>
            <a:ext cx="1219200" cy="83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60" name="Picture 72" descr="j028564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52688" y="3581400"/>
            <a:ext cx="679450" cy="75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61" name="Picture 73" descr="j028565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233863" y="3505200"/>
            <a:ext cx="490537"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62" name="Picture 74" descr="j029393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096000" y="3581400"/>
            <a:ext cx="574675"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63" name="Picture 75" descr="j0304659"/>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510463" y="1981200"/>
            <a:ext cx="719137"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64" name="Picture 76" descr="j031024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305800" y="5951538"/>
            <a:ext cx="8382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65" name="Picture 77"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33400" y="2590800"/>
            <a:ext cx="1247775" cy="10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66" name="Picture 78" descr="j028038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676400" y="2438400"/>
            <a:ext cx="952500" cy="1195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43" name="Text Box 1095"/>
          <p:cNvSpPr txBox="1">
            <a:spLocks noChangeArrowheads="1"/>
          </p:cNvSpPr>
          <p:nvPr/>
        </p:nvSpPr>
        <p:spPr bwMode="auto">
          <a:xfrm>
            <a:off x="8534400" y="7620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7177"/>
                                        </p:tgtEl>
                                        <p:attrNameLst>
                                          <p:attrName>style.visibility</p:attrName>
                                        </p:attrNameLst>
                                      </p:cBhvr>
                                      <p:to>
                                        <p:strVal val="visible"/>
                                      </p:to>
                                    </p:set>
                                    <p:animEffect transition="in" filter="dissolve">
                                      <p:cBhvr>
                                        <p:cTn id="7" dur="500"/>
                                        <p:tgtEl>
                                          <p:spTgt spid="471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7176"/>
                                        </p:tgtEl>
                                        <p:attrNameLst>
                                          <p:attrName>style.visibility</p:attrName>
                                        </p:attrNameLst>
                                      </p:cBhvr>
                                      <p:to>
                                        <p:strVal val="visible"/>
                                      </p:to>
                                    </p:set>
                                    <p:animEffect transition="in" filter="dissolve">
                                      <p:cBhvr>
                                        <p:cTn id="12" dur="500"/>
                                        <p:tgtEl>
                                          <p:spTgt spid="4717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2365"/>
                                        </p:tgtEl>
                                        <p:attrNameLst>
                                          <p:attrName>style.visibility</p:attrName>
                                        </p:attrNameLst>
                                      </p:cBhvr>
                                      <p:to>
                                        <p:strVal val="visible"/>
                                      </p:to>
                                    </p:set>
                                    <p:animEffect transition="in" filter="dissolve">
                                      <p:cBhvr>
                                        <p:cTn id="17" dur="500"/>
                                        <p:tgtEl>
                                          <p:spTgt spid="1236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2358"/>
                                        </p:tgtEl>
                                        <p:attrNameLst>
                                          <p:attrName>style.visibility</p:attrName>
                                        </p:attrNameLst>
                                      </p:cBhvr>
                                      <p:to>
                                        <p:strVal val="visible"/>
                                      </p:to>
                                    </p:set>
                                    <p:animEffect transition="in" filter="dissolve">
                                      <p:cBhvr>
                                        <p:cTn id="22" dur="500"/>
                                        <p:tgtEl>
                                          <p:spTgt spid="1235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2366"/>
                                        </p:tgtEl>
                                        <p:attrNameLst>
                                          <p:attrName>style.visibility</p:attrName>
                                        </p:attrNameLst>
                                      </p:cBhvr>
                                      <p:to>
                                        <p:strVal val="visible"/>
                                      </p:to>
                                    </p:set>
                                    <p:animEffect transition="in" filter="dissolve">
                                      <p:cBhvr>
                                        <p:cTn id="27" dur="500"/>
                                        <p:tgtEl>
                                          <p:spTgt spid="123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2360"/>
                                        </p:tgtEl>
                                        <p:attrNameLst>
                                          <p:attrName>style.visibility</p:attrName>
                                        </p:attrNameLst>
                                      </p:cBhvr>
                                      <p:to>
                                        <p:strVal val="visible"/>
                                      </p:to>
                                    </p:set>
                                    <p:animEffect transition="in" filter="dissolve">
                                      <p:cBhvr>
                                        <p:cTn id="32" dur="500"/>
                                        <p:tgtEl>
                                          <p:spTgt spid="1236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2361"/>
                                        </p:tgtEl>
                                        <p:attrNameLst>
                                          <p:attrName>style.visibility</p:attrName>
                                        </p:attrNameLst>
                                      </p:cBhvr>
                                      <p:to>
                                        <p:strVal val="visible"/>
                                      </p:to>
                                    </p:set>
                                    <p:animEffect transition="in" filter="dissolve">
                                      <p:cBhvr>
                                        <p:cTn id="37" dur="500"/>
                                        <p:tgtEl>
                                          <p:spTgt spid="1236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12362"/>
                                        </p:tgtEl>
                                        <p:attrNameLst>
                                          <p:attrName>style.visibility</p:attrName>
                                        </p:attrNameLst>
                                      </p:cBhvr>
                                      <p:to>
                                        <p:strVal val="visible"/>
                                      </p:to>
                                    </p:set>
                                    <p:animEffect transition="in" filter="dissolve">
                                      <p:cBhvr>
                                        <p:cTn id="42" dur="500"/>
                                        <p:tgtEl>
                                          <p:spTgt spid="1236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12363"/>
                                        </p:tgtEl>
                                        <p:attrNameLst>
                                          <p:attrName>style.visibility</p:attrName>
                                        </p:attrNameLst>
                                      </p:cBhvr>
                                      <p:to>
                                        <p:strVal val="visible"/>
                                      </p:to>
                                    </p:set>
                                    <p:animEffect transition="in" filter="dissolve">
                                      <p:cBhvr>
                                        <p:cTn id="47" dur="500"/>
                                        <p:tgtEl>
                                          <p:spTgt spid="1236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12364"/>
                                        </p:tgtEl>
                                        <p:attrNameLst>
                                          <p:attrName>style.visibility</p:attrName>
                                        </p:attrNameLst>
                                      </p:cBhvr>
                                      <p:to>
                                        <p:strVal val="visible"/>
                                      </p:to>
                                    </p:set>
                                    <p:animEffect transition="in" filter="dissolve">
                                      <p:cBhvr>
                                        <p:cTn id="52" dur="500"/>
                                        <p:tgtEl>
                                          <p:spTgt spid="12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2" descr="Scribe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2626" name="Rectangle 3"/>
          <p:cNvSpPr>
            <a:spLocks noGrp="1" noChangeArrowheads="1"/>
          </p:cNvSpPr>
          <p:nvPr>
            <p:ph type="title" idx="4294967295"/>
          </p:nvPr>
        </p:nvSpPr>
        <p:spPr>
          <a:xfrm>
            <a:off x="533400" y="228600"/>
            <a:ext cx="8077200" cy="762000"/>
          </a:xfrm>
          <a:solidFill>
            <a:schemeClr val="tx2"/>
          </a:solidFill>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70 عالم ( الترجمة السبعينية )</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76783748"/>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84674" name="Rectangle 15"/>
          <p:cNvSpPr>
            <a:spLocks noChangeArrowheads="1"/>
          </p:cNvSpPr>
          <p:nvPr/>
        </p:nvSpPr>
        <p:spPr bwMode="auto">
          <a:xfrm>
            <a:off x="0" y="1447800"/>
            <a:ext cx="9144000" cy="3962400"/>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5538" name="Rectangle 2"/>
          <p:cNvSpPr>
            <a:spLocks noGrp="1" noChangeArrowheads="1"/>
          </p:cNvSpPr>
          <p:nvPr>
            <p:ph type="title"/>
          </p:nvPr>
        </p:nvSpPr>
        <p:spPr/>
        <p:txBody>
          <a:bodyPr/>
          <a:lstStyle/>
          <a:p>
            <a:pPr eaLnBrk="1" hangingPunct="1">
              <a:defRPr/>
            </a:pPr>
            <a:r>
              <a:rPr lang="ar-JO" sz="3600" dirty="0">
                <a:ea typeface="ＭＳ Ｐゴシック" charset="0"/>
                <a:cs typeface="Arial" panose="020B0604020202020204" pitchFamily="34" charset="0"/>
              </a:rPr>
              <a:t>كيف قبلت أسفار الأبوكريفا ال 15 في العهد القديم (250 ق.م – 100 م)</a:t>
            </a:r>
            <a:endParaRPr lang="en-US" sz="3600" dirty="0">
              <a:ea typeface="ＭＳ Ｐゴシック" charset="0"/>
              <a:cs typeface="Arial" panose="020B0604020202020204" pitchFamily="34" charset="0"/>
            </a:endParaRPr>
          </a:p>
        </p:txBody>
      </p:sp>
      <p:sp>
        <p:nvSpPr>
          <p:cNvPr id="65540" name="Rectangle 4"/>
          <p:cNvSpPr>
            <a:spLocks noGrp="1" noChangeArrowheads="1"/>
          </p:cNvSpPr>
          <p:nvPr>
            <p:ph type="body" sz="half" idx="1"/>
          </p:nvPr>
        </p:nvSpPr>
        <p:spPr>
          <a:xfrm>
            <a:off x="395536" y="1828800"/>
            <a:ext cx="3947864" cy="1752600"/>
          </a:xfrm>
          <a:gradFill rotWithShape="1">
            <a:gsLst>
              <a:gs pos="0">
                <a:srgbClr val="006600">
                  <a:gamma/>
                  <a:shade val="46275"/>
                  <a:invGamma/>
                </a:srgbClr>
              </a:gs>
              <a:gs pos="100000">
                <a:srgbClr val="006600"/>
              </a:gs>
            </a:gsLst>
            <a:lin ang="5400000" scaled="1"/>
          </a:gradFill>
        </p:spPr>
        <p:txBody>
          <a:bodyPr/>
          <a:lstStyle/>
          <a:p>
            <a:pPr algn="r" rtl="1" eaLnBrk="1" hangingPunct="1">
              <a:lnSpc>
                <a:spcPct val="90000"/>
              </a:lnSpc>
              <a:defRPr/>
            </a:pPr>
            <a:r>
              <a:rPr lang="ar-JO" sz="2400" dirty="0">
                <a:ea typeface="ＭＳ Ｐゴシック" charset="0"/>
                <a:cs typeface="Arial" panose="020B0604020202020204" pitchFamily="34" charset="0"/>
              </a:rPr>
              <a:t>طوبيا</a:t>
            </a:r>
            <a:endParaRPr lang="en-US" sz="2400" dirty="0">
              <a:ea typeface="ＭＳ Ｐゴシック" charset="0"/>
              <a:cs typeface="Arial" panose="020B0604020202020204" pitchFamily="34" charset="0"/>
            </a:endParaRPr>
          </a:p>
          <a:p>
            <a:pPr algn="r" rtl="1" eaLnBrk="1" hangingPunct="1">
              <a:lnSpc>
                <a:spcPct val="90000"/>
              </a:lnSpc>
              <a:defRPr/>
            </a:pPr>
            <a:r>
              <a:rPr lang="ar-JO" sz="2400" dirty="0">
                <a:ea typeface="ＭＳ Ｐゴシック" charset="0"/>
                <a:cs typeface="Arial" panose="020B0604020202020204" pitchFamily="34" charset="0"/>
              </a:rPr>
              <a:t>يهوديت</a:t>
            </a:r>
            <a:endParaRPr lang="en-US" sz="2400" dirty="0">
              <a:ea typeface="ＭＳ Ｐゴシック" charset="0"/>
              <a:cs typeface="Arial" panose="020B0604020202020204" pitchFamily="34" charset="0"/>
            </a:endParaRPr>
          </a:p>
          <a:p>
            <a:pPr algn="r" rtl="1" eaLnBrk="1" hangingPunct="1">
              <a:lnSpc>
                <a:spcPct val="90000"/>
              </a:lnSpc>
              <a:defRPr/>
            </a:pPr>
            <a:r>
              <a:rPr lang="ar-JO" sz="2400" dirty="0">
                <a:ea typeface="ＭＳ Ｐゴシック" charset="0"/>
                <a:cs typeface="Arial" panose="020B0604020202020204" pitchFamily="34" charset="0"/>
              </a:rPr>
              <a:t>حكمة سليمان</a:t>
            </a:r>
            <a:endParaRPr lang="en-US" sz="2400" dirty="0">
              <a:ea typeface="ＭＳ Ｐゴシック" charset="0"/>
              <a:cs typeface="Arial" panose="020B0604020202020204" pitchFamily="34" charset="0"/>
            </a:endParaRPr>
          </a:p>
          <a:p>
            <a:pPr algn="r" rtl="1" eaLnBrk="1" hangingPunct="1">
              <a:lnSpc>
                <a:spcPct val="90000"/>
              </a:lnSpc>
              <a:defRPr/>
            </a:pPr>
            <a:r>
              <a:rPr lang="ar-JO" sz="2400" dirty="0">
                <a:ea typeface="ＭＳ Ｐゴシック" charset="0"/>
                <a:cs typeface="Arial" panose="020B0604020202020204" pitchFamily="34" charset="0"/>
              </a:rPr>
              <a:t>الجامعة</a:t>
            </a:r>
            <a:endParaRPr lang="en-US" sz="2400" dirty="0">
              <a:ea typeface="ＭＳ Ｐゴシック" charset="0"/>
              <a:cs typeface="Arial" panose="020B0604020202020204" pitchFamily="34" charset="0"/>
            </a:endParaRPr>
          </a:p>
        </p:txBody>
      </p:sp>
      <p:sp>
        <p:nvSpPr>
          <p:cNvPr id="65542" name="Rectangle 6"/>
          <p:cNvSpPr>
            <a:spLocks noGrp="1" noChangeArrowheads="1"/>
          </p:cNvSpPr>
          <p:nvPr>
            <p:ph type="body" sz="half" idx="2"/>
          </p:nvPr>
        </p:nvSpPr>
        <p:spPr>
          <a:xfrm>
            <a:off x="152400" y="3810000"/>
            <a:ext cx="4131568" cy="1371600"/>
          </a:xfrm>
          <a:gradFill rotWithShape="1">
            <a:gsLst>
              <a:gs pos="0">
                <a:schemeClr val="accent2">
                  <a:gamma/>
                  <a:shade val="46275"/>
                  <a:invGamma/>
                </a:schemeClr>
              </a:gs>
              <a:gs pos="50000">
                <a:schemeClr val="accent2"/>
              </a:gs>
              <a:gs pos="100000">
                <a:schemeClr val="accent2">
                  <a:gamma/>
                  <a:shade val="46275"/>
                  <a:invGamma/>
                </a:schemeClr>
              </a:gs>
            </a:gsLst>
            <a:lin ang="5400000" scaled="1"/>
          </a:gradFill>
        </p:spPr>
        <p:txBody>
          <a:bodyPr/>
          <a:lstStyle/>
          <a:p>
            <a:pPr algn="r" rtl="1" eaLnBrk="1" hangingPunct="1">
              <a:lnSpc>
                <a:spcPct val="90000"/>
              </a:lnSpc>
              <a:defRPr/>
            </a:pPr>
            <a:r>
              <a:rPr lang="ar-JO" sz="2400" dirty="0">
                <a:ea typeface="ＭＳ Ｐゴシック" charset="0"/>
                <a:cs typeface="Arial" panose="020B0604020202020204" pitchFamily="34" charset="0"/>
              </a:rPr>
              <a:t>1 اسديراس</a:t>
            </a:r>
            <a:endParaRPr lang="en-US" sz="2400" dirty="0">
              <a:ea typeface="ＭＳ Ｐゴシック" charset="0"/>
              <a:cs typeface="Arial" panose="020B0604020202020204" pitchFamily="34" charset="0"/>
            </a:endParaRPr>
          </a:p>
          <a:p>
            <a:pPr algn="r" rtl="1" eaLnBrk="1" hangingPunct="1">
              <a:lnSpc>
                <a:spcPct val="90000"/>
              </a:lnSpc>
              <a:defRPr/>
            </a:pPr>
            <a:r>
              <a:rPr lang="ar-JO" sz="2400" dirty="0">
                <a:ea typeface="ＭＳ Ｐゴシック" charset="0"/>
                <a:cs typeface="Arial" panose="020B0604020202020204" pitchFamily="34" charset="0"/>
              </a:rPr>
              <a:t>2 اسديراس</a:t>
            </a:r>
            <a:endParaRPr lang="en-US" sz="2400" dirty="0">
              <a:ea typeface="ＭＳ Ｐゴシック" charset="0"/>
              <a:cs typeface="Arial" panose="020B0604020202020204" pitchFamily="34" charset="0"/>
            </a:endParaRPr>
          </a:p>
          <a:p>
            <a:pPr algn="r" rtl="1" eaLnBrk="1" hangingPunct="1">
              <a:lnSpc>
                <a:spcPct val="90000"/>
              </a:lnSpc>
              <a:defRPr/>
            </a:pPr>
            <a:r>
              <a:rPr lang="ar-JO" sz="2400" dirty="0">
                <a:ea typeface="ＭＳ Ｐゴシック" charset="0"/>
                <a:cs typeface="Arial" panose="020B0604020202020204" pitchFamily="34" charset="0"/>
              </a:rPr>
              <a:t>صلاة منسى</a:t>
            </a:r>
            <a:endParaRPr lang="en-US" sz="2400" dirty="0">
              <a:ea typeface="ＭＳ Ｐゴシック" charset="0"/>
              <a:cs typeface="Arial" panose="020B0604020202020204" pitchFamily="34" charset="0"/>
            </a:endParaRPr>
          </a:p>
        </p:txBody>
      </p:sp>
      <p:sp>
        <p:nvSpPr>
          <p:cNvPr id="284678" name="Text Box 7"/>
          <p:cNvSpPr txBox="1">
            <a:spLocks noChangeArrowheads="1"/>
          </p:cNvSpPr>
          <p:nvPr/>
        </p:nvSpPr>
        <p:spPr bwMode="auto">
          <a:xfrm>
            <a:off x="8459788" y="60325"/>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165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5545" name="Rectangle 9"/>
          <p:cNvSpPr>
            <a:spLocks noChangeArrowheads="1"/>
          </p:cNvSpPr>
          <p:nvPr/>
        </p:nvSpPr>
        <p:spPr bwMode="auto">
          <a:xfrm>
            <a:off x="4499992" y="1752600"/>
            <a:ext cx="4644008" cy="3505200"/>
          </a:xfrm>
          <a:prstGeom prst="rect">
            <a:avLst/>
          </a:prstGeom>
          <a:gradFill rotWithShape="1">
            <a:gsLst>
              <a:gs pos="0">
                <a:schemeClr val="bg2"/>
              </a:gs>
              <a:gs pos="50000">
                <a:schemeClr val="bg2">
                  <a:gamma/>
                  <a:shade val="46275"/>
                  <a:invGamma/>
                </a:schemeClr>
              </a:gs>
              <a:gs pos="100000">
                <a:schemeClr val="bg2"/>
              </a:gs>
            </a:gsLst>
            <a:lin ang="5400000" scaled="1"/>
          </a:grad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باروخ</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رسائل إرميا</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تتمة أستير</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نشيد الفتية الثلاثة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سوسنة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بعل والتنين</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 مكابيين</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 مكابيين</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5546" name="Rectangle 10"/>
          <p:cNvSpPr>
            <a:spLocks noChangeArrowheads="1"/>
          </p:cNvSpPr>
          <p:nvPr/>
        </p:nvSpPr>
        <p:spPr bwMode="auto">
          <a:xfrm>
            <a:off x="1331640" y="5486400"/>
            <a:ext cx="3697560" cy="1371600"/>
          </a:xfrm>
          <a:prstGeom prst="rect">
            <a:avLst/>
          </a:prstGeom>
          <a:solidFill>
            <a:srgbClr val="000000"/>
          </a:solidFill>
          <a:ln w="9525">
            <a:noFill/>
            <a:miter lim="800000"/>
            <a:headEnd/>
            <a:tailEnd/>
          </a:ln>
          <a:effectLst/>
        </p:spPr>
        <p:txBody>
          <a:bodyPr/>
          <a:lstStyle/>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مزمور 151</a:t>
            </a:r>
            <a:endParaRPr kumimoji="0" lang="en-US" sz="2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3 مكابيين</a:t>
            </a:r>
            <a:endParaRPr kumimoji="0" lang="en-US" sz="2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4 مكابيين</a:t>
            </a:r>
            <a:endParaRPr kumimoji="0" lang="en-US" sz="2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sp>
        <p:nvSpPr>
          <p:cNvPr id="65547" name="WordArt 11"/>
          <p:cNvSpPr>
            <a:spLocks noChangeArrowheads="1" noChangeShapeType="1" noTextEdit="1"/>
          </p:cNvSpPr>
          <p:nvPr/>
        </p:nvSpPr>
        <p:spPr bwMode="auto">
          <a:xfrm>
            <a:off x="457200" y="1638300"/>
            <a:ext cx="1450504" cy="647700"/>
          </a:xfrm>
          <a:prstGeom prst="rect">
            <a:avLst/>
          </a:prstGeom>
        </p:spPr>
        <p:txBody>
          <a:bodyPr wrap="none" fromWordArt="1">
            <a:prstTxWarp prst="textFadeUp">
              <a:avLst>
                <a:gd name="adj" fmla="val 9991"/>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B2B2B2"/>
                  </a:solidFill>
                  <a:round/>
                  <a:headEnd/>
                  <a:tailEnd/>
                </a:ln>
                <a:gradFill rotWithShape="1">
                  <a:gsLst>
                    <a:gs pos="0">
                      <a:srgbClr val="520402"/>
                    </a:gs>
                    <a:gs pos="100000">
                      <a:srgbClr val="FFCC00"/>
                    </a:gs>
                  </a:gsLst>
                  <a:lin ang="5400000" scaled="1"/>
                </a:gradFill>
                <a:effectLst>
                  <a:outerShdw blurRad="63500" dist="35921" dir="2700000" sy="50000" rotWithShape="0">
                    <a:srgbClr val="875B0D"/>
                  </a:outerShdw>
                </a:effectLst>
                <a:uLnTx/>
                <a:uFillTx/>
                <a:latin typeface="Arial Black"/>
                <a:ea typeface="Arial Black"/>
                <a:cs typeface="Arial Black"/>
              </a:rPr>
              <a:t>معظم</a:t>
            </a:r>
            <a:endParaRPr kumimoji="0" lang="en-US" sz="3600" b="0" i="0" u="none" strike="noStrike" kern="10" cap="none" spc="0" normalizeH="0" baseline="0" noProof="0" dirty="0">
              <a:ln w="12700">
                <a:solidFill>
                  <a:srgbClr val="B2B2B2"/>
                </a:solidFill>
                <a:round/>
                <a:headEnd/>
                <a:tailEnd/>
              </a:ln>
              <a:gradFill rotWithShape="1">
                <a:gsLst>
                  <a:gs pos="0">
                    <a:srgbClr val="520402"/>
                  </a:gs>
                  <a:gs pos="100000">
                    <a:srgbClr val="FFCC00"/>
                  </a:gs>
                </a:gsLst>
                <a:lin ang="5400000" scaled="1"/>
              </a:gradFill>
              <a:effectLst>
                <a:outerShdw blurRad="63500" dist="35921" dir="2700000" sy="50000" rotWithShape="0">
                  <a:srgbClr val="875B0D"/>
                </a:outerShdw>
              </a:effectLst>
              <a:uLnTx/>
              <a:uFillTx/>
              <a:latin typeface="Arial Black"/>
              <a:ea typeface="Arial Black"/>
              <a:cs typeface="Arial Black"/>
            </a:endParaRPr>
          </a:p>
        </p:txBody>
      </p:sp>
      <p:sp>
        <p:nvSpPr>
          <p:cNvPr id="65548" name="WordArt 12" descr="Narrow vertical"/>
          <p:cNvSpPr>
            <a:spLocks noChangeArrowheads="1" noChangeShapeType="1" noTextEdit="1"/>
          </p:cNvSpPr>
          <p:nvPr/>
        </p:nvSpPr>
        <p:spPr bwMode="auto">
          <a:xfrm>
            <a:off x="4572000" y="1295400"/>
            <a:ext cx="1835696" cy="1084263"/>
          </a:xfrm>
          <a:prstGeom prst="rect">
            <a:avLst/>
          </a:prstGeom>
        </p:spPr>
        <p:txBody>
          <a:bodyPr wrap="none" fromWordArt="1">
            <a:prstTxWarp prst="textCurveUp">
              <a:avLst>
                <a:gd name="adj" fmla="val 403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rPr>
              <a:t>كثير</a:t>
            </a:r>
            <a:endPar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endParaRPr>
          </a:p>
        </p:txBody>
      </p:sp>
      <p:sp>
        <p:nvSpPr>
          <p:cNvPr id="65549" name="WordArt 13"/>
          <p:cNvSpPr>
            <a:spLocks noChangeArrowheads="1" noChangeShapeType="1" noTextEdit="1"/>
          </p:cNvSpPr>
          <p:nvPr/>
        </p:nvSpPr>
        <p:spPr bwMode="auto">
          <a:xfrm>
            <a:off x="5148064" y="5562600"/>
            <a:ext cx="3386336" cy="914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uLnTx/>
                <a:uFillTx/>
                <a:latin typeface="Arial Black"/>
                <a:ea typeface="Arial Black"/>
                <a:cs typeface="Arial Black"/>
              </a:rPr>
              <a:t>بسوديبيغرافا</a:t>
            </a:r>
            <a:endParaRPr kumimoji="0" 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uLnTx/>
              <a:uFillTx/>
              <a:latin typeface="Arial Black"/>
              <a:ea typeface="Arial Black"/>
              <a:cs typeface="Arial Black"/>
            </a:endParaRPr>
          </a:p>
        </p:txBody>
      </p:sp>
      <p:sp>
        <p:nvSpPr>
          <p:cNvPr id="65550" name="WordArt 14"/>
          <p:cNvSpPr>
            <a:spLocks noChangeArrowheads="1" noChangeShapeType="1" noTextEdit="1"/>
          </p:cNvSpPr>
          <p:nvPr/>
        </p:nvSpPr>
        <p:spPr bwMode="auto">
          <a:xfrm>
            <a:off x="152400" y="3657600"/>
            <a:ext cx="1539280" cy="64293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outerShdw>
                </a:effectLst>
                <a:uLnTx/>
                <a:uFillTx/>
                <a:latin typeface="Impact"/>
                <a:ea typeface="Impact"/>
                <a:cs typeface="Impact"/>
              </a:rPr>
              <a:t>A few...</a:t>
            </a:r>
          </a:p>
        </p:txBody>
      </p:sp>
    </p:spTree>
    <p:extLst>
      <p:ext uri="{BB962C8B-B14F-4D97-AF65-F5344CB8AC3E}">
        <p14:creationId xmlns:p14="http://schemas.microsoft.com/office/powerpoint/2010/main" val="323124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5547"/>
                                        </p:tgtEl>
                                        <p:attrNameLst>
                                          <p:attrName>style.visibility</p:attrName>
                                        </p:attrNameLst>
                                      </p:cBhvr>
                                      <p:to>
                                        <p:strVal val="visible"/>
                                      </p:to>
                                    </p:set>
                                    <p:anim calcmode="lin" valueType="num">
                                      <p:cBhvr>
                                        <p:cTn id="7" dur="500" fill="hold"/>
                                        <p:tgtEl>
                                          <p:spTgt spid="65547"/>
                                        </p:tgtEl>
                                        <p:attrNameLst>
                                          <p:attrName>ppt_w</p:attrName>
                                        </p:attrNameLst>
                                      </p:cBhvr>
                                      <p:tavLst>
                                        <p:tav tm="0">
                                          <p:val>
                                            <p:fltVal val="0"/>
                                          </p:val>
                                        </p:tav>
                                        <p:tav tm="100000">
                                          <p:val>
                                            <p:strVal val="#ppt_w"/>
                                          </p:val>
                                        </p:tav>
                                      </p:tavLst>
                                    </p:anim>
                                    <p:anim calcmode="lin" valueType="num">
                                      <p:cBhvr>
                                        <p:cTn id="8" dur="500" fill="hold"/>
                                        <p:tgtEl>
                                          <p:spTgt spid="65547"/>
                                        </p:tgtEl>
                                        <p:attrNameLst>
                                          <p:attrName>ppt_h</p:attrName>
                                        </p:attrNameLst>
                                      </p:cBhvr>
                                      <p:tavLst>
                                        <p:tav tm="0">
                                          <p:val>
                                            <p:fltVal val="0"/>
                                          </p:val>
                                        </p:tav>
                                        <p:tav tm="100000">
                                          <p:val>
                                            <p:strVal val="#ppt_h"/>
                                          </p:val>
                                        </p:tav>
                                      </p:tavLst>
                                    </p:anim>
                                  </p:childTnLst>
                                </p:cTn>
                              </p:par>
                              <p:par>
                                <p:cTn id="9" presetID="15" presetClass="entr" presetSubtype="0" fill="hold" grpId="0" nodeType="withEffect">
                                  <p:stCondLst>
                                    <p:cond delay="0"/>
                                  </p:stCondLst>
                                  <p:childTnLst>
                                    <p:set>
                                      <p:cBhvr>
                                        <p:cTn id="10" dur="1" fill="hold">
                                          <p:stCondLst>
                                            <p:cond delay="0"/>
                                          </p:stCondLst>
                                        </p:cTn>
                                        <p:tgtEl>
                                          <p:spTgt spid="65540">
                                            <p:bg/>
                                          </p:spTgt>
                                        </p:tgtEl>
                                        <p:attrNameLst>
                                          <p:attrName>style.visibility</p:attrName>
                                        </p:attrNameLst>
                                      </p:cBhvr>
                                      <p:to>
                                        <p:strVal val="visible"/>
                                      </p:to>
                                    </p:set>
                                    <p:anim calcmode="lin" valueType="num">
                                      <p:cBhvr>
                                        <p:cTn id="11" dur="1000" fill="hold"/>
                                        <p:tgtEl>
                                          <p:spTgt spid="65540">
                                            <p:bg/>
                                          </p:spTgt>
                                        </p:tgtEl>
                                        <p:attrNameLst>
                                          <p:attrName>ppt_w</p:attrName>
                                        </p:attrNameLst>
                                      </p:cBhvr>
                                      <p:tavLst>
                                        <p:tav tm="0">
                                          <p:val>
                                            <p:fltVal val="0"/>
                                          </p:val>
                                        </p:tav>
                                        <p:tav tm="100000">
                                          <p:val>
                                            <p:strVal val="#ppt_w"/>
                                          </p:val>
                                        </p:tav>
                                      </p:tavLst>
                                    </p:anim>
                                    <p:anim calcmode="lin" valueType="num">
                                      <p:cBhvr>
                                        <p:cTn id="12" dur="1000" fill="hold"/>
                                        <p:tgtEl>
                                          <p:spTgt spid="65540">
                                            <p:bg/>
                                          </p:spTgt>
                                        </p:tgtEl>
                                        <p:attrNameLst>
                                          <p:attrName>ppt_h</p:attrName>
                                        </p:attrNameLst>
                                      </p:cBhvr>
                                      <p:tavLst>
                                        <p:tav tm="0">
                                          <p:val>
                                            <p:fltVal val="0"/>
                                          </p:val>
                                        </p:tav>
                                        <p:tav tm="100000">
                                          <p:val>
                                            <p:strVal val="#ppt_h"/>
                                          </p:val>
                                        </p:tav>
                                      </p:tavLst>
                                    </p:anim>
                                    <p:anim calcmode="lin" valueType="num">
                                      <p:cBhvr>
                                        <p:cTn id="13" dur="1000" fill="hold"/>
                                        <p:tgtEl>
                                          <p:spTgt spid="65540">
                                            <p:bg/>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65540">
                                            <p:bg/>
                                          </p:spTgt>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grpId="0" nodeType="withEffect">
                                  <p:stCondLst>
                                    <p:cond delay="0"/>
                                  </p:stCondLst>
                                  <p:childTnLst>
                                    <p:set>
                                      <p:cBhvr>
                                        <p:cTn id="16" dur="1" fill="hold">
                                          <p:stCondLst>
                                            <p:cond delay="0"/>
                                          </p:stCondLst>
                                        </p:cTn>
                                        <p:tgtEl>
                                          <p:spTgt spid="65540">
                                            <p:txEl>
                                              <p:pRg st="0" end="0"/>
                                            </p:txEl>
                                          </p:spTgt>
                                        </p:tgtEl>
                                        <p:attrNameLst>
                                          <p:attrName>style.visibility</p:attrName>
                                        </p:attrNameLst>
                                      </p:cBhvr>
                                      <p:to>
                                        <p:strVal val="visible"/>
                                      </p:to>
                                    </p:set>
                                    <p:anim calcmode="lin" valueType="num">
                                      <p:cBhvr>
                                        <p:cTn id="17" dur="1000" fill="hold"/>
                                        <p:tgtEl>
                                          <p:spTgt spid="65540">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65540">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6554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6554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65540">
                                            <p:txEl>
                                              <p:pRg st="1" end="1"/>
                                            </p:txEl>
                                          </p:spTgt>
                                        </p:tgtEl>
                                        <p:attrNameLst>
                                          <p:attrName>style.visibility</p:attrName>
                                        </p:attrNameLst>
                                      </p:cBhvr>
                                      <p:to>
                                        <p:strVal val="visible"/>
                                      </p:to>
                                    </p:set>
                                    <p:anim calcmode="lin" valueType="num">
                                      <p:cBhvr>
                                        <p:cTn id="25" dur="1000" fill="hold"/>
                                        <p:tgtEl>
                                          <p:spTgt spid="65540">
                                            <p:txEl>
                                              <p:pRg st="1" end="1"/>
                                            </p:txEl>
                                          </p:spTgt>
                                        </p:tgtEl>
                                        <p:attrNameLst>
                                          <p:attrName>ppt_w</p:attrName>
                                        </p:attrNameLst>
                                      </p:cBhvr>
                                      <p:tavLst>
                                        <p:tav tm="0">
                                          <p:val>
                                            <p:fltVal val="0"/>
                                          </p:val>
                                        </p:tav>
                                        <p:tav tm="100000">
                                          <p:val>
                                            <p:strVal val="#ppt_w"/>
                                          </p:val>
                                        </p:tav>
                                      </p:tavLst>
                                    </p:anim>
                                    <p:anim calcmode="lin" valueType="num">
                                      <p:cBhvr>
                                        <p:cTn id="26" dur="1000" fill="hold"/>
                                        <p:tgtEl>
                                          <p:spTgt spid="65540">
                                            <p:txEl>
                                              <p:pRg st="1" end="1"/>
                                            </p:txEl>
                                          </p:spTgt>
                                        </p:tgtEl>
                                        <p:attrNameLst>
                                          <p:attrName>ppt_h</p:attrName>
                                        </p:attrNameLst>
                                      </p:cBhvr>
                                      <p:tavLst>
                                        <p:tav tm="0">
                                          <p:val>
                                            <p:fltVal val="0"/>
                                          </p:val>
                                        </p:tav>
                                        <p:tav tm="100000">
                                          <p:val>
                                            <p:strVal val="#ppt_h"/>
                                          </p:val>
                                        </p:tav>
                                      </p:tavLst>
                                    </p:anim>
                                    <p:anim calcmode="lin" valueType="num">
                                      <p:cBhvr>
                                        <p:cTn id="27" dur="1000" fill="hold"/>
                                        <p:tgtEl>
                                          <p:spTgt spid="6554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6554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65540">
                                            <p:txEl>
                                              <p:pRg st="2" end="2"/>
                                            </p:txEl>
                                          </p:spTgt>
                                        </p:tgtEl>
                                        <p:attrNameLst>
                                          <p:attrName>style.visibility</p:attrName>
                                        </p:attrNameLst>
                                      </p:cBhvr>
                                      <p:to>
                                        <p:strVal val="visible"/>
                                      </p:to>
                                    </p:set>
                                    <p:anim calcmode="lin" valueType="num">
                                      <p:cBhvr>
                                        <p:cTn id="33" dur="1000" fill="hold"/>
                                        <p:tgtEl>
                                          <p:spTgt spid="65540">
                                            <p:txEl>
                                              <p:pRg st="2" end="2"/>
                                            </p:txEl>
                                          </p:spTgt>
                                        </p:tgtEl>
                                        <p:attrNameLst>
                                          <p:attrName>ppt_w</p:attrName>
                                        </p:attrNameLst>
                                      </p:cBhvr>
                                      <p:tavLst>
                                        <p:tav tm="0">
                                          <p:val>
                                            <p:fltVal val="0"/>
                                          </p:val>
                                        </p:tav>
                                        <p:tav tm="100000">
                                          <p:val>
                                            <p:strVal val="#ppt_w"/>
                                          </p:val>
                                        </p:tav>
                                      </p:tavLst>
                                    </p:anim>
                                    <p:anim calcmode="lin" valueType="num">
                                      <p:cBhvr>
                                        <p:cTn id="34" dur="1000" fill="hold"/>
                                        <p:tgtEl>
                                          <p:spTgt spid="65540">
                                            <p:txEl>
                                              <p:pRg st="2" end="2"/>
                                            </p:txEl>
                                          </p:spTgt>
                                        </p:tgtEl>
                                        <p:attrNameLst>
                                          <p:attrName>ppt_h</p:attrName>
                                        </p:attrNameLst>
                                      </p:cBhvr>
                                      <p:tavLst>
                                        <p:tav tm="0">
                                          <p:val>
                                            <p:fltVal val="0"/>
                                          </p:val>
                                        </p:tav>
                                        <p:tav tm="100000">
                                          <p:val>
                                            <p:strVal val="#ppt_h"/>
                                          </p:val>
                                        </p:tav>
                                      </p:tavLst>
                                    </p:anim>
                                    <p:anim calcmode="lin" valueType="num">
                                      <p:cBhvr>
                                        <p:cTn id="35" dur="1000" fill="hold"/>
                                        <p:tgtEl>
                                          <p:spTgt spid="6554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6554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p:stCondLst>
                        <p:cond delay="indefinite"/>
                      </p:stCondLst>
                      <p:childTnLst>
                        <p:par>
                          <p:cTn id="38" fill="hold">
                            <p:stCondLst>
                              <p:cond delay="0"/>
                            </p:stCondLst>
                            <p:childTnLst>
                              <p:par>
                                <p:cTn id="39" presetID="15" presetClass="entr" presetSubtype="0" fill="hold" grpId="0" nodeType="clickEffect">
                                  <p:stCondLst>
                                    <p:cond delay="0"/>
                                  </p:stCondLst>
                                  <p:childTnLst>
                                    <p:set>
                                      <p:cBhvr>
                                        <p:cTn id="40" dur="1" fill="hold">
                                          <p:stCondLst>
                                            <p:cond delay="0"/>
                                          </p:stCondLst>
                                        </p:cTn>
                                        <p:tgtEl>
                                          <p:spTgt spid="65540">
                                            <p:txEl>
                                              <p:pRg st="3" end="3"/>
                                            </p:txEl>
                                          </p:spTgt>
                                        </p:tgtEl>
                                        <p:attrNameLst>
                                          <p:attrName>style.visibility</p:attrName>
                                        </p:attrNameLst>
                                      </p:cBhvr>
                                      <p:to>
                                        <p:strVal val="visible"/>
                                      </p:to>
                                    </p:set>
                                    <p:anim calcmode="lin" valueType="num">
                                      <p:cBhvr>
                                        <p:cTn id="41" dur="1000" fill="hold"/>
                                        <p:tgtEl>
                                          <p:spTgt spid="65540">
                                            <p:txEl>
                                              <p:pRg st="3" end="3"/>
                                            </p:txEl>
                                          </p:spTgt>
                                        </p:tgtEl>
                                        <p:attrNameLst>
                                          <p:attrName>ppt_w</p:attrName>
                                        </p:attrNameLst>
                                      </p:cBhvr>
                                      <p:tavLst>
                                        <p:tav tm="0">
                                          <p:val>
                                            <p:fltVal val="0"/>
                                          </p:val>
                                        </p:tav>
                                        <p:tav tm="100000">
                                          <p:val>
                                            <p:strVal val="#ppt_w"/>
                                          </p:val>
                                        </p:tav>
                                      </p:tavLst>
                                    </p:anim>
                                    <p:anim calcmode="lin" valueType="num">
                                      <p:cBhvr>
                                        <p:cTn id="42" dur="1000" fill="hold"/>
                                        <p:tgtEl>
                                          <p:spTgt spid="65540">
                                            <p:txEl>
                                              <p:pRg st="3" end="3"/>
                                            </p:txEl>
                                          </p:spTgt>
                                        </p:tgtEl>
                                        <p:attrNameLst>
                                          <p:attrName>ppt_h</p:attrName>
                                        </p:attrNameLst>
                                      </p:cBhvr>
                                      <p:tavLst>
                                        <p:tav tm="0">
                                          <p:val>
                                            <p:fltVal val="0"/>
                                          </p:val>
                                        </p:tav>
                                        <p:tav tm="100000">
                                          <p:val>
                                            <p:strVal val="#ppt_h"/>
                                          </p:val>
                                        </p:tav>
                                      </p:tavLst>
                                    </p:anim>
                                    <p:anim calcmode="lin" valueType="num">
                                      <p:cBhvr>
                                        <p:cTn id="43" dur="1000" fill="hold"/>
                                        <p:tgtEl>
                                          <p:spTgt spid="65540">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65540">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65548"/>
                                        </p:tgtEl>
                                        <p:attrNameLst>
                                          <p:attrName>style.visibility</p:attrName>
                                        </p:attrNameLst>
                                      </p:cBhvr>
                                      <p:to>
                                        <p:strVal val="visible"/>
                                      </p:to>
                                    </p:set>
                                    <p:anim calcmode="lin" valueType="num">
                                      <p:cBhvr>
                                        <p:cTn id="49" dur="500" fill="hold"/>
                                        <p:tgtEl>
                                          <p:spTgt spid="65548"/>
                                        </p:tgtEl>
                                        <p:attrNameLst>
                                          <p:attrName>ppt_w</p:attrName>
                                        </p:attrNameLst>
                                      </p:cBhvr>
                                      <p:tavLst>
                                        <p:tav tm="0">
                                          <p:val>
                                            <p:fltVal val="0"/>
                                          </p:val>
                                        </p:tav>
                                        <p:tav tm="100000">
                                          <p:val>
                                            <p:strVal val="#ppt_w"/>
                                          </p:val>
                                        </p:tav>
                                      </p:tavLst>
                                    </p:anim>
                                    <p:anim calcmode="lin" valueType="num">
                                      <p:cBhvr>
                                        <p:cTn id="50" dur="500" fill="hold"/>
                                        <p:tgtEl>
                                          <p:spTgt spid="65548"/>
                                        </p:tgtEl>
                                        <p:attrNameLst>
                                          <p:attrName>ppt_h</p:attrName>
                                        </p:attrNameLst>
                                      </p:cBhvr>
                                      <p:tavLst>
                                        <p:tav tm="0">
                                          <p:val>
                                            <p:fltVal val="0"/>
                                          </p:val>
                                        </p:tav>
                                        <p:tav tm="100000">
                                          <p:val>
                                            <p:strVal val="#ppt_h"/>
                                          </p:val>
                                        </p:tav>
                                      </p:tavLst>
                                    </p:anim>
                                  </p:childTnLst>
                                </p:cTn>
                              </p:par>
                              <p:par>
                                <p:cTn id="51" presetID="15" presetClass="entr" presetSubtype="0" fill="hold" grpId="0" nodeType="withEffect">
                                  <p:stCondLst>
                                    <p:cond delay="0"/>
                                  </p:stCondLst>
                                  <p:childTnLst>
                                    <p:set>
                                      <p:cBhvr>
                                        <p:cTn id="52" dur="1" fill="hold">
                                          <p:stCondLst>
                                            <p:cond delay="0"/>
                                          </p:stCondLst>
                                        </p:cTn>
                                        <p:tgtEl>
                                          <p:spTgt spid="65545"/>
                                        </p:tgtEl>
                                        <p:attrNameLst>
                                          <p:attrName>style.visibility</p:attrName>
                                        </p:attrNameLst>
                                      </p:cBhvr>
                                      <p:to>
                                        <p:strVal val="visible"/>
                                      </p:to>
                                    </p:set>
                                    <p:anim calcmode="lin" valueType="num">
                                      <p:cBhvr>
                                        <p:cTn id="53" dur="1000" fill="hold"/>
                                        <p:tgtEl>
                                          <p:spTgt spid="65545"/>
                                        </p:tgtEl>
                                        <p:attrNameLst>
                                          <p:attrName>ppt_w</p:attrName>
                                        </p:attrNameLst>
                                      </p:cBhvr>
                                      <p:tavLst>
                                        <p:tav tm="0">
                                          <p:val>
                                            <p:fltVal val="0"/>
                                          </p:val>
                                        </p:tav>
                                        <p:tav tm="100000">
                                          <p:val>
                                            <p:strVal val="#ppt_w"/>
                                          </p:val>
                                        </p:tav>
                                      </p:tavLst>
                                    </p:anim>
                                    <p:anim calcmode="lin" valueType="num">
                                      <p:cBhvr>
                                        <p:cTn id="54" dur="1000" fill="hold"/>
                                        <p:tgtEl>
                                          <p:spTgt spid="65545"/>
                                        </p:tgtEl>
                                        <p:attrNameLst>
                                          <p:attrName>ppt_h</p:attrName>
                                        </p:attrNameLst>
                                      </p:cBhvr>
                                      <p:tavLst>
                                        <p:tav tm="0">
                                          <p:val>
                                            <p:fltVal val="0"/>
                                          </p:val>
                                        </p:tav>
                                        <p:tav tm="100000">
                                          <p:val>
                                            <p:strVal val="#ppt_h"/>
                                          </p:val>
                                        </p:tav>
                                      </p:tavLst>
                                    </p:anim>
                                    <p:anim calcmode="lin" valueType="num">
                                      <p:cBhvr>
                                        <p:cTn id="55" dur="1000" fill="hold"/>
                                        <p:tgtEl>
                                          <p:spTgt spid="65545"/>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55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65550"/>
                                        </p:tgtEl>
                                        <p:attrNameLst>
                                          <p:attrName>style.visibility</p:attrName>
                                        </p:attrNameLst>
                                      </p:cBhvr>
                                      <p:to>
                                        <p:strVal val="visible"/>
                                      </p:to>
                                    </p:set>
                                    <p:anim calcmode="lin" valueType="num">
                                      <p:cBhvr>
                                        <p:cTn id="61" dur="500" fill="hold"/>
                                        <p:tgtEl>
                                          <p:spTgt spid="65550"/>
                                        </p:tgtEl>
                                        <p:attrNameLst>
                                          <p:attrName>ppt_w</p:attrName>
                                        </p:attrNameLst>
                                      </p:cBhvr>
                                      <p:tavLst>
                                        <p:tav tm="0">
                                          <p:val>
                                            <p:fltVal val="0"/>
                                          </p:val>
                                        </p:tav>
                                        <p:tav tm="100000">
                                          <p:val>
                                            <p:strVal val="#ppt_w"/>
                                          </p:val>
                                        </p:tav>
                                      </p:tavLst>
                                    </p:anim>
                                    <p:anim calcmode="lin" valueType="num">
                                      <p:cBhvr>
                                        <p:cTn id="62" dur="500" fill="hold"/>
                                        <p:tgtEl>
                                          <p:spTgt spid="65550"/>
                                        </p:tgtEl>
                                        <p:attrNameLst>
                                          <p:attrName>ppt_h</p:attrName>
                                        </p:attrNameLst>
                                      </p:cBhvr>
                                      <p:tavLst>
                                        <p:tav tm="0">
                                          <p:val>
                                            <p:fltVal val="0"/>
                                          </p:val>
                                        </p:tav>
                                        <p:tav tm="100000">
                                          <p:val>
                                            <p:strVal val="#ppt_h"/>
                                          </p:val>
                                        </p:tav>
                                      </p:tavLst>
                                    </p:anim>
                                  </p:childTnLst>
                                </p:cTn>
                              </p:par>
                              <p:par>
                                <p:cTn id="63" presetID="15" presetClass="entr" presetSubtype="0" fill="hold" grpId="0" nodeType="withEffect">
                                  <p:stCondLst>
                                    <p:cond delay="0"/>
                                  </p:stCondLst>
                                  <p:childTnLst>
                                    <p:set>
                                      <p:cBhvr>
                                        <p:cTn id="64" dur="1" fill="hold">
                                          <p:stCondLst>
                                            <p:cond delay="0"/>
                                          </p:stCondLst>
                                        </p:cTn>
                                        <p:tgtEl>
                                          <p:spTgt spid="65542">
                                            <p:bg/>
                                          </p:spTgt>
                                        </p:tgtEl>
                                        <p:attrNameLst>
                                          <p:attrName>style.visibility</p:attrName>
                                        </p:attrNameLst>
                                      </p:cBhvr>
                                      <p:to>
                                        <p:strVal val="visible"/>
                                      </p:to>
                                    </p:set>
                                    <p:anim calcmode="lin" valueType="num">
                                      <p:cBhvr>
                                        <p:cTn id="65" dur="1000" fill="hold"/>
                                        <p:tgtEl>
                                          <p:spTgt spid="65542">
                                            <p:bg/>
                                          </p:spTgt>
                                        </p:tgtEl>
                                        <p:attrNameLst>
                                          <p:attrName>ppt_w</p:attrName>
                                        </p:attrNameLst>
                                      </p:cBhvr>
                                      <p:tavLst>
                                        <p:tav tm="0">
                                          <p:val>
                                            <p:fltVal val="0"/>
                                          </p:val>
                                        </p:tav>
                                        <p:tav tm="100000">
                                          <p:val>
                                            <p:strVal val="#ppt_w"/>
                                          </p:val>
                                        </p:tav>
                                      </p:tavLst>
                                    </p:anim>
                                    <p:anim calcmode="lin" valueType="num">
                                      <p:cBhvr>
                                        <p:cTn id="66" dur="1000" fill="hold"/>
                                        <p:tgtEl>
                                          <p:spTgt spid="65542">
                                            <p:bg/>
                                          </p:spTgt>
                                        </p:tgtEl>
                                        <p:attrNameLst>
                                          <p:attrName>ppt_h</p:attrName>
                                        </p:attrNameLst>
                                      </p:cBhvr>
                                      <p:tavLst>
                                        <p:tav tm="0">
                                          <p:val>
                                            <p:fltVal val="0"/>
                                          </p:val>
                                        </p:tav>
                                        <p:tav tm="100000">
                                          <p:val>
                                            <p:strVal val="#ppt_h"/>
                                          </p:val>
                                        </p:tav>
                                      </p:tavLst>
                                    </p:anim>
                                    <p:anim calcmode="lin" valueType="num">
                                      <p:cBhvr>
                                        <p:cTn id="67" dur="1000" fill="hold"/>
                                        <p:tgtEl>
                                          <p:spTgt spid="65542">
                                            <p:bg/>
                                          </p:spTgt>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65542">
                                            <p:bg/>
                                          </p:spTgt>
                                        </p:tgtEl>
                                        <p:attrNameLst>
                                          <p:attrName>ppt_y</p:attrName>
                                        </p:attrNameLst>
                                      </p:cBhvr>
                                      <p:tavLst>
                                        <p:tav tm="0" fmla="#ppt_y+(sin(-2*pi*(1-$))*-#ppt_x+cos(-2*pi*(1-$))*(1-#ppt_y))*(1-$)">
                                          <p:val>
                                            <p:fltVal val="0"/>
                                          </p:val>
                                        </p:tav>
                                        <p:tav tm="100000">
                                          <p:val>
                                            <p:fltVal val="1"/>
                                          </p:val>
                                        </p:tav>
                                      </p:tavLst>
                                    </p:anim>
                                  </p:childTnLst>
                                </p:cTn>
                              </p:par>
                              <p:par>
                                <p:cTn id="69" presetID="15" presetClass="entr" presetSubtype="0" fill="hold" grpId="0" nodeType="withEffect">
                                  <p:stCondLst>
                                    <p:cond delay="0"/>
                                  </p:stCondLst>
                                  <p:childTnLst>
                                    <p:set>
                                      <p:cBhvr>
                                        <p:cTn id="70" dur="1" fill="hold">
                                          <p:stCondLst>
                                            <p:cond delay="0"/>
                                          </p:stCondLst>
                                        </p:cTn>
                                        <p:tgtEl>
                                          <p:spTgt spid="65542">
                                            <p:txEl>
                                              <p:pRg st="0" end="0"/>
                                            </p:txEl>
                                          </p:spTgt>
                                        </p:tgtEl>
                                        <p:attrNameLst>
                                          <p:attrName>style.visibility</p:attrName>
                                        </p:attrNameLst>
                                      </p:cBhvr>
                                      <p:to>
                                        <p:strVal val="visible"/>
                                      </p:to>
                                    </p:set>
                                    <p:anim calcmode="lin" valueType="num">
                                      <p:cBhvr>
                                        <p:cTn id="71" dur="1000" fill="hold"/>
                                        <p:tgtEl>
                                          <p:spTgt spid="65542">
                                            <p:txEl>
                                              <p:pRg st="0" end="0"/>
                                            </p:txEl>
                                          </p:spTgt>
                                        </p:tgtEl>
                                        <p:attrNameLst>
                                          <p:attrName>ppt_w</p:attrName>
                                        </p:attrNameLst>
                                      </p:cBhvr>
                                      <p:tavLst>
                                        <p:tav tm="0">
                                          <p:val>
                                            <p:fltVal val="0"/>
                                          </p:val>
                                        </p:tav>
                                        <p:tav tm="100000">
                                          <p:val>
                                            <p:strVal val="#ppt_w"/>
                                          </p:val>
                                        </p:tav>
                                      </p:tavLst>
                                    </p:anim>
                                    <p:anim calcmode="lin" valueType="num">
                                      <p:cBhvr>
                                        <p:cTn id="72" dur="1000" fill="hold"/>
                                        <p:tgtEl>
                                          <p:spTgt spid="65542">
                                            <p:txEl>
                                              <p:pRg st="0" end="0"/>
                                            </p:txEl>
                                          </p:spTgt>
                                        </p:tgtEl>
                                        <p:attrNameLst>
                                          <p:attrName>ppt_h</p:attrName>
                                        </p:attrNameLst>
                                      </p:cBhvr>
                                      <p:tavLst>
                                        <p:tav tm="0">
                                          <p:val>
                                            <p:fltVal val="0"/>
                                          </p:val>
                                        </p:tav>
                                        <p:tav tm="100000">
                                          <p:val>
                                            <p:strVal val="#ppt_h"/>
                                          </p:val>
                                        </p:tav>
                                      </p:tavLst>
                                    </p:anim>
                                    <p:anim calcmode="lin" valueType="num">
                                      <p:cBhvr>
                                        <p:cTn id="73" dur="1000" fill="hold"/>
                                        <p:tgtEl>
                                          <p:spTgt spid="6554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65542">
                                            <p:txEl>
                                              <p:pRg st="0" end="0"/>
                                            </p:txEl>
                                          </p:spTgt>
                                        </p:tgtEl>
                                        <p:attrNameLst>
                                          <p:attrName>ppt_y</p:attrName>
                                        </p:attrNameLst>
                                      </p:cBhvr>
                                      <p:tavLst>
                                        <p:tav tm="0" fmla="#ppt_y+(sin(-2*pi*(1-$))*-#ppt_x+cos(-2*pi*(1-$))*(1-#ppt_y))*(1-$)">
                                          <p:val>
                                            <p:fltVal val="0"/>
                                          </p:val>
                                        </p:tav>
                                        <p:tav tm="100000">
                                          <p:val>
                                            <p:fltVal val="1"/>
                                          </p:val>
                                        </p:tav>
                                      </p:tavLst>
                                    </p:anim>
                                  </p:childTnLst>
                                </p:cTn>
                              </p:par>
                              <p:par>
                                <p:cTn id="75" presetID="15" presetClass="entr" presetSubtype="0" fill="hold" grpId="0" nodeType="withEffect">
                                  <p:stCondLst>
                                    <p:cond delay="0"/>
                                  </p:stCondLst>
                                  <p:childTnLst>
                                    <p:set>
                                      <p:cBhvr>
                                        <p:cTn id="76" dur="1" fill="hold">
                                          <p:stCondLst>
                                            <p:cond delay="0"/>
                                          </p:stCondLst>
                                        </p:cTn>
                                        <p:tgtEl>
                                          <p:spTgt spid="65542">
                                            <p:txEl>
                                              <p:pRg st="1" end="1"/>
                                            </p:txEl>
                                          </p:spTgt>
                                        </p:tgtEl>
                                        <p:attrNameLst>
                                          <p:attrName>style.visibility</p:attrName>
                                        </p:attrNameLst>
                                      </p:cBhvr>
                                      <p:to>
                                        <p:strVal val="visible"/>
                                      </p:to>
                                    </p:set>
                                    <p:anim calcmode="lin" valueType="num">
                                      <p:cBhvr>
                                        <p:cTn id="77" dur="1000" fill="hold"/>
                                        <p:tgtEl>
                                          <p:spTgt spid="65542">
                                            <p:txEl>
                                              <p:pRg st="1" end="1"/>
                                            </p:txEl>
                                          </p:spTgt>
                                        </p:tgtEl>
                                        <p:attrNameLst>
                                          <p:attrName>ppt_w</p:attrName>
                                        </p:attrNameLst>
                                      </p:cBhvr>
                                      <p:tavLst>
                                        <p:tav tm="0">
                                          <p:val>
                                            <p:fltVal val="0"/>
                                          </p:val>
                                        </p:tav>
                                        <p:tav tm="100000">
                                          <p:val>
                                            <p:strVal val="#ppt_w"/>
                                          </p:val>
                                        </p:tav>
                                      </p:tavLst>
                                    </p:anim>
                                    <p:anim calcmode="lin" valueType="num">
                                      <p:cBhvr>
                                        <p:cTn id="78" dur="1000" fill="hold"/>
                                        <p:tgtEl>
                                          <p:spTgt spid="65542">
                                            <p:txEl>
                                              <p:pRg st="1" end="1"/>
                                            </p:txEl>
                                          </p:spTgt>
                                        </p:tgtEl>
                                        <p:attrNameLst>
                                          <p:attrName>ppt_h</p:attrName>
                                        </p:attrNameLst>
                                      </p:cBhvr>
                                      <p:tavLst>
                                        <p:tav tm="0">
                                          <p:val>
                                            <p:fltVal val="0"/>
                                          </p:val>
                                        </p:tav>
                                        <p:tav tm="100000">
                                          <p:val>
                                            <p:strVal val="#ppt_h"/>
                                          </p:val>
                                        </p:tav>
                                      </p:tavLst>
                                    </p:anim>
                                    <p:anim calcmode="lin" valueType="num">
                                      <p:cBhvr>
                                        <p:cTn id="79" dur="1000" fill="hold"/>
                                        <p:tgtEl>
                                          <p:spTgt spid="6554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65542">
                                            <p:txEl>
                                              <p:pRg st="1" end="1"/>
                                            </p:txEl>
                                          </p:spTgt>
                                        </p:tgtEl>
                                        <p:attrNameLst>
                                          <p:attrName>ppt_y</p:attrName>
                                        </p:attrNameLst>
                                      </p:cBhvr>
                                      <p:tavLst>
                                        <p:tav tm="0" fmla="#ppt_y+(sin(-2*pi*(1-$))*-#ppt_x+cos(-2*pi*(1-$))*(1-#ppt_y))*(1-$)">
                                          <p:val>
                                            <p:fltVal val="0"/>
                                          </p:val>
                                        </p:tav>
                                        <p:tav tm="100000">
                                          <p:val>
                                            <p:fltVal val="1"/>
                                          </p:val>
                                        </p:tav>
                                      </p:tavLst>
                                    </p:anim>
                                  </p:childTnLst>
                                </p:cTn>
                              </p:par>
                              <p:par>
                                <p:cTn id="81" presetID="15" presetClass="entr" presetSubtype="0" fill="hold" grpId="0" nodeType="withEffect">
                                  <p:stCondLst>
                                    <p:cond delay="0"/>
                                  </p:stCondLst>
                                  <p:childTnLst>
                                    <p:set>
                                      <p:cBhvr>
                                        <p:cTn id="82" dur="1" fill="hold">
                                          <p:stCondLst>
                                            <p:cond delay="0"/>
                                          </p:stCondLst>
                                        </p:cTn>
                                        <p:tgtEl>
                                          <p:spTgt spid="65542">
                                            <p:txEl>
                                              <p:pRg st="2" end="2"/>
                                            </p:txEl>
                                          </p:spTgt>
                                        </p:tgtEl>
                                        <p:attrNameLst>
                                          <p:attrName>style.visibility</p:attrName>
                                        </p:attrNameLst>
                                      </p:cBhvr>
                                      <p:to>
                                        <p:strVal val="visible"/>
                                      </p:to>
                                    </p:set>
                                    <p:anim calcmode="lin" valueType="num">
                                      <p:cBhvr>
                                        <p:cTn id="83" dur="1000" fill="hold"/>
                                        <p:tgtEl>
                                          <p:spTgt spid="65542">
                                            <p:txEl>
                                              <p:pRg st="2" end="2"/>
                                            </p:txEl>
                                          </p:spTgt>
                                        </p:tgtEl>
                                        <p:attrNameLst>
                                          <p:attrName>ppt_w</p:attrName>
                                        </p:attrNameLst>
                                      </p:cBhvr>
                                      <p:tavLst>
                                        <p:tav tm="0">
                                          <p:val>
                                            <p:fltVal val="0"/>
                                          </p:val>
                                        </p:tav>
                                        <p:tav tm="100000">
                                          <p:val>
                                            <p:strVal val="#ppt_w"/>
                                          </p:val>
                                        </p:tav>
                                      </p:tavLst>
                                    </p:anim>
                                    <p:anim calcmode="lin" valueType="num">
                                      <p:cBhvr>
                                        <p:cTn id="84" dur="1000" fill="hold"/>
                                        <p:tgtEl>
                                          <p:spTgt spid="65542">
                                            <p:txEl>
                                              <p:pRg st="2" end="2"/>
                                            </p:txEl>
                                          </p:spTgt>
                                        </p:tgtEl>
                                        <p:attrNameLst>
                                          <p:attrName>ppt_h</p:attrName>
                                        </p:attrNameLst>
                                      </p:cBhvr>
                                      <p:tavLst>
                                        <p:tav tm="0">
                                          <p:val>
                                            <p:fltVal val="0"/>
                                          </p:val>
                                        </p:tav>
                                        <p:tav tm="100000">
                                          <p:val>
                                            <p:strVal val="#ppt_h"/>
                                          </p:val>
                                        </p:tav>
                                      </p:tavLst>
                                    </p:anim>
                                    <p:anim calcmode="lin" valueType="num">
                                      <p:cBhvr>
                                        <p:cTn id="85" dur="1000" fill="hold"/>
                                        <p:tgtEl>
                                          <p:spTgt spid="6554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6554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3" presetClass="entr" presetSubtype="16" fill="hold" grpId="0" nodeType="clickEffect">
                                  <p:stCondLst>
                                    <p:cond delay="0"/>
                                  </p:stCondLst>
                                  <p:childTnLst>
                                    <p:set>
                                      <p:cBhvr>
                                        <p:cTn id="90" dur="1" fill="hold">
                                          <p:stCondLst>
                                            <p:cond delay="0"/>
                                          </p:stCondLst>
                                        </p:cTn>
                                        <p:tgtEl>
                                          <p:spTgt spid="65549"/>
                                        </p:tgtEl>
                                        <p:attrNameLst>
                                          <p:attrName>style.visibility</p:attrName>
                                        </p:attrNameLst>
                                      </p:cBhvr>
                                      <p:to>
                                        <p:strVal val="visible"/>
                                      </p:to>
                                    </p:set>
                                    <p:anim calcmode="lin" valueType="num">
                                      <p:cBhvr>
                                        <p:cTn id="91" dur="500" fill="hold"/>
                                        <p:tgtEl>
                                          <p:spTgt spid="65549"/>
                                        </p:tgtEl>
                                        <p:attrNameLst>
                                          <p:attrName>ppt_w</p:attrName>
                                        </p:attrNameLst>
                                      </p:cBhvr>
                                      <p:tavLst>
                                        <p:tav tm="0">
                                          <p:val>
                                            <p:fltVal val="0"/>
                                          </p:val>
                                        </p:tav>
                                        <p:tav tm="100000">
                                          <p:val>
                                            <p:strVal val="#ppt_w"/>
                                          </p:val>
                                        </p:tav>
                                      </p:tavLst>
                                    </p:anim>
                                    <p:anim calcmode="lin" valueType="num">
                                      <p:cBhvr>
                                        <p:cTn id="92" dur="500" fill="hold"/>
                                        <p:tgtEl>
                                          <p:spTgt spid="65549"/>
                                        </p:tgtEl>
                                        <p:attrNameLst>
                                          <p:attrName>ppt_h</p:attrName>
                                        </p:attrNameLst>
                                      </p:cBhvr>
                                      <p:tavLst>
                                        <p:tav tm="0">
                                          <p:val>
                                            <p:fltVal val="0"/>
                                          </p:val>
                                        </p:tav>
                                        <p:tav tm="100000">
                                          <p:val>
                                            <p:strVal val="#ppt_h"/>
                                          </p:val>
                                        </p:tav>
                                      </p:tavLst>
                                    </p:anim>
                                  </p:childTnLst>
                                </p:cTn>
                              </p:par>
                              <p:par>
                                <p:cTn id="93" presetID="15" presetClass="entr" presetSubtype="0" fill="hold" grpId="0" nodeType="withEffect">
                                  <p:stCondLst>
                                    <p:cond delay="0"/>
                                  </p:stCondLst>
                                  <p:childTnLst>
                                    <p:set>
                                      <p:cBhvr>
                                        <p:cTn id="94" dur="1" fill="hold">
                                          <p:stCondLst>
                                            <p:cond delay="0"/>
                                          </p:stCondLst>
                                        </p:cTn>
                                        <p:tgtEl>
                                          <p:spTgt spid="65546"/>
                                        </p:tgtEl>
                                        <p:attrNameLst>
                                          <p:attrName>style.visibility</p:attrName>
                                        </p:attrNameLst>
                                      </p:cBhvr>
                                      <p:to>
                                        <p:strVal val="visible"/>
                                      </p:to>
                                    </p:set>
                                    <p:anim calcmode="lin" valueType="num">
                                      <p:cBhvr>
                                        <p:cTn id="95" dur="1000" fill="hold"/>
                                        <p:tgtEl>
                                          <p:spTgt spid="65546"/>
                                        </p:tgtEl>
                                        <p:attrNameLst>
                                          <p:attrName>ppt_w</p:attrName>
                                        </p:attrNameLst>
                                      </p:cBhvr>
                                      <p:tavLst>
                                        <p:tav tm="0">
                                          <p:val>
                                            <p:fltVal val="0"/>
                                          </p:val>
                                        </p:tav>
                                        <p:tav tm="100000">
                                          <p:val>
                                            <p:strVal val="#ppt_w"/>
                                          </p:val>
                                        </p:tav>
                                      </p:tavLst>
                                    </p:anim>
                                    <p:anim calcmode="lin" valueType="num">
                                      <p:cBhvr>
                                        <p:cTn id="96" dur="1000" fill="hold"/>
                                        <p:tgtEl>
                                          <p:spTgt spid="65546"/>
                                        </p:tgtEl>
                                        <p:attrNameLst>
                                          <p:attrName>ppt_h</p:attrName>
                                        </p:attrNameLst>
                                      </p:cBhvr>
                                      <p:tavLst>
                                        <p:tav tm="0">
                                          <p:val>
                                            <p:fltVal val="0"/>
                                          </p:val>
                                        </p:tav>
                                        <p:tav tm="100000">
                                          <p:val>
                                            <p:strVal val="#ppt_h"/>
                                          </p:val>
                                        </p:tav>
                                      </p:tavLst>
                                    </p:anim>
                                    <p:anim calcmode="lin" valueType="num">
                                      <p:cBhvr>
                                        <p:cTn id="97" dur="1000" fill="hold"/>
                                        <p:tgtEl>
                                          <p:spTgt spid="65546"/>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6554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build="p" animBg="1"/>
      <p:bldP spid="65542" grpId="0" build="p" animBg="1"/>
      <p:bldP spid="65545" grpId="0" animBg="1"/>
      <p:bldP spid="65546" grpId="0" animBg="1"/>
      <p:bldP spid="65547" grpId="0" animBg="1"/>
      <p:bldP spid="65548" grpId="0" animBg="1"/>
      <p:bldP spid="65549" grpId="0" animBg="1"/>
      <p:bldP spid="6555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0" y="0"/>
            <a:ext cx="3581400" cy="1855788"/>
          </a:xfrm>
          <a:solidFill>
            <a:srgbClr val="006600"/>
          </a:solidFill>
        </p:spPr>
        <p:txBody>
          <a:bodyPr/>
          <a:lstStyle/>
          <a:p>
            <a:pPr eaLnBrk="1" hangingPunct="1">
              <a:defRPr/>
            </a:pPr>
            <a:r>
              <a:rPr lang="ar-JO" sz="3600" dirty="0">
                <a:ea typeface="ＭＳ Ｐゴシック" charset="0"/>
                <a:cs typeface="Arial" panose="020B0604020202020204" pitchFamily="34" charset="0"/>
              </a:rPr>
              <a:t>أسفار بسوديبيغرافا مختارة</a:t>
            </a:r>
            <a:br>
              <a:rPr lang="ar-JO" sz="3600" dirty="0">
                <a:ea typeface="ＭＳ Ｐゴシック" charset="0"/>
                <a:cs typeface="Arial" panose="020B0604020202020204" pitchFamily="34" charset="0"/>
              </a:rPr>
            </a:br>
            <a:r>
              <a:rPr lang="en-US" sz="3600" dirty="0">
                <a:ea typeface="ＭＳ Ｐゴシック" charset="0"/>
                <a:cs typeface="Arial" panose="020B0604020202020204" pitchFamily="34" charset="0"/>
              </a:rPr>
              <a:t>(</a:t>
            </a:r>
            <a:r>
              <a:rPr lang="ar-JO" sz="3600" dirty="0">
                <a:ea typeface="ＭＳ Ｐゴシック" charset="0"/>
                <a:cs typeface="Arial" panose="020B0604020202020204" pitchFamily="34" charset="0"/>
              </a:rPr>
              <a:t>200 ق.م – 200 م</a:t>
            </a:r>
            <a:r>
              <a:rPr lang="en-US" sz="3600" dirty="0">
                <a:ea typeface="ＭＳ Ｐゴシック" charset="0"/>
                <a:cs typeface="Arial" panose="020B0604020202020204" pitchFamily="34" charset="0"/>
              </a:rPr>
              <a:t>)</a:t>
            </a:r>
          </a:p>
        </p:txBody>
      </p:sp>
      <p:sp>
        <p:nvSpPr>
          <p:cNvPr id="73733" name="Rectangle 5"/>
          <p:cNvSpPr>
            <a:spLocks noChangeArrowheads="1"/>
          </p:cNvSpPr>
          <p:nvPr/>
        </p:nvSpPr>
        <p:spPr bwMode="auto">
          <a:xfrm>
            <a:off x="3962400" y="152400"/>
            <a:ext cx="5181600" cy="66294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 أخنوخ</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مزامير سليمان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رسالة أرستياس</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وحي سيبلين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حياة آدم وحواء</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عهد الاباء الإثني عشر</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كتاب اليوبيل</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حياة الأنبياء</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 مكابيين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4 مكابيين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صعود موسى</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 باروخ</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صعود أشعياء</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pic>
        <p:nvPicPr>
          <p:cNvPr id="286723" name="Picture 6" descr="Pseudepigraph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81415">
            <a:off x="519113" y="1905000"/>
            <a:ext cx="2925762"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724" name="Picture 7" descr="Pseudepigraph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81415">
            <a:off x="808038" y="2209800"/>
            <a:ext cx="2925762"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25" name="Text Box 8"/>
          <p:cNvSpPr txBox="1">
            <a:spLocks noChangeArrowheads="1"/>
          </p:cNvSpPr>
          <p:nvPr/>
        </p:nvSpPr>
        <p:spPr bwMode="auto">
          <a:xfrm>
            <a:off x="8459788" y="60325"/>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166</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05157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6200" y="76200"/>
            <a:ext cx="4800600" cy="941388"/>
          </a:xfrm>
        </p:spPr>
        <p:txBody>
          <a:bodyPr/>
          <a:lstStyle/>
          <a:p>
            <a:pPr eaLnBrk="1" hangingPunct="1">
              <a:defRPr/>
            </a:pPr>
            <a:r>
              <a:rPr lang="ar-JO" sz="4000" dirty="0">
                <a:ea typeface="ＭＳ Ｐゴシック" charset="0"/>
                <a:cs typeface="Arial" panose="020B0604020202020204" pitchFamily="34" charset="0"/>
              </a:rPr>
              <a:t>الأصناف الأدبية</a:t>
            </a:r>
            <a:endParaRPr lang="en-US" sz="4000" dirty="0">
              <a:ea typeface="ＭＳ Ｐゴシック" charset="0"/>
              <a:cs typeface="Arial" panose="020B0604020202020204" pitchFamily="34" charset="0"/>
            </a:endParaRPr>
          </a:p>
        </p:txBody>
      </p:sp>
      <p:grpSp>
        <p:nvGrpSpPr>
          <p:cNvPr id="5" name="Group 4"/>
          <p:cNvGrpSpPr>
            <a:grpSpLocks/>
          </p:cNvGrpSpPr>
          <p:nvPr/>
        </p:nvGrpSpPr>
        <p:grpSpPr bwMode="auto">
          <a:xfrm>
            <a:off x="5257800" y="242888"/>
            <a:ext cx="2667046" cy="2043112"/>
            <a:chOff x="5257800" y="242888"/>
            <a:chExt cx="2667000" cy="2043112"/>
          </a:xfrm>
        </p:grpSpPr>
        <p:pic>
          <p:nvPicPr>
            <p:cNvPr id="230412" name="Picture 12" descr="j0286290"/>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5257800" y="242888"/>
              <a:ext cx="2667000" cy="2043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84" name="Rectangle 8"/>
            <p:cNvSpPr>
              <a:spLocks noChangeArrowheads="1"/>
            </p:cNvSpPr>
            <p:nvPr/>
          </p:nvSpPr>
          <p:spPr bwMode="auto">
            <a:xfrm>
              <a:off x="5464171" y="404813"/>
              <a:ext cx="2276138" cy="13716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الرؤيوي</a:t>
              </a: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 أخنوخ </a:t>
              </a: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 أسديراس</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3" name="Group 17"/>
          <p:cNvGrpSpPr>
            <a:grpSpLocks/>
          </p:cNvGrpSpPr>
          <p:nvPr/>
        </p:nvGrpSpPr>
        <p:grpSpPr bwMode="auto">
          <a:xfrm>
            <a:off x="107950" y="4291013"/>
            <a:ext cx="2709604" cy="2451100"/>
            <a:chOff x="192" y="2703"/>
            <a:chExt cx="1584" cy="1419"/>
          </a:xfrm>
        </p:grpSpPr>
        <p:pic>
          <p:nvPicPr>
            <p:cNvPr id="230410" name="Picture 11" descr="j0212655"/>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2" y="2703"/>
              <a:ext cx="1584" cy="1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8779" name="Rectangle 9"/>
            <p:cNvSpPr>
              <a:spLocks noChangeArrowheads="1"/>
            </p:cNvSpPr>
            <p:nvPr/>
          </p:nvSpPr>
          <p:spPr bwMode="auto">
            <a:xfrm>
              <a:off x="240" y="2922"/>
              <a:ext cx="1403" cy="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ct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1E1135"/>
                  </a:solidFill>
                  <a:effectLst/>
                  <a:uLnTx/>
                  <a:uFillTx/>
                  <a:latin typeface="Arial" panose="020B0604020202020204" pitchFamily="34" charset="0"/>
                  <a:cs typeface="Arial" panose="020B0604020202020204" pitchFamily="34" charset="0"/>
                </a:rPr>
                <a:t>التاريخ </a:t>
              </a: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1E1135"/>
                  </a:solidFill>
                  <a:effectLst/>
                  <a:uLnTx/>
                  <a:uFillTx/>
                  <a:latin typeface="Arial" panose="020B0604020202020204" pitchFamily="34" charset="0"/>
                  <a:cs typeface="Arial" panose="020B0604020202020204" pitchFamily="34" charset="0"/>
                </a:rPr>
                <a:t>1 أسديراس</a:t>
              </a: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1E1135"/>
                  </a:solidFill>
                  <a:effectLst/>
                  <a:uLnTx/>
                  <a:uFillTx/>
                  <a:latin typeface="Arial" panose="020B0604020202020204" pitchFamily="34" charset="0"/>
                  <a:cs typeface="Arial" panose="020B0604020202020204" pitchFamily="34" charset="0"/>
                </a:rPr>
                <a:t>1 مكابيين</a:t>
              </a: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1E1135"/>
                  </a:solidFill>
                  <a:effectLst/>
                  <a:uLnTx/>
                  <a:uFillTx/>
                  <a:latin typeface="Arial" panose="020B0604020202020204" pitchFamily="34" charset="0"/>
                  <a:cs typeface="Arial" panose="020B0604020202020204" pitchFamily="34" charset="0"/>
                </a:rPr>
                <a:t>2 مكابيين</a:t>
              </a:r>
              <a:endParaRPr kumimoji="0" lang="en-US" sz="2800" b="1" u="none" strike="noStrike" kern="1200" cap="none" spc="0" normalizeH="0" baseline="0" noProof="0" dirty="0">
                <a:ln>
                  <a:noFill/>
                </a:ln>
                <a:solidFill>
                  <a:srgbClr val="1E1135"/>
                </a:solidFill>
                <a:effectLst/>
                <a:uLnTx/>
                <a:uFillTx/>
                <a:latin typeface="Arial" panose="020B0604020202020204" pitchFamily="34" charset="0"/>
                <a:cs typeface="Arial" panose="020B0604020202020204" pitchFamily="34" charset="0"/>
              </a:endParaRPr>
            </a:p>
          </p:txBody>
        </p:sp>
      </p:grpSp>
      <p:grpSp>
        <p:nvGrpSpPr>
          <p:cNvPr id="4" name="Group 16"/>
          <p:cNvGrpSpPr>
            <a:grpSpLocks/>
          </p:cNvGrpSpPr>
          <p:nvPr/>
        </p:nvGrpSpPr>
        <p:grpSpPr bwMode="auto">
          <a:xfrm>
            <a:off x="2590800" y="1027113"/>
            <a:ext cx="7010400" cy="6288087"/>
            <a:chOff x="1632" y="647"/>
            <a:chExt cx="4416" cy="3961"/>
          </a:xfrm>
        </p:grpSpPr>
        <p:pic>
          <p:nvPicPr>
            <p:cNvPr id="288776" name="Picture 13" descr="j0280909"/>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632" y="647"/>
              <a:ext cx="4416" cy="3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86" name="Rectangle 10"/>
            <p:cNvSpPr>
              <a:spLocks noChangeArrowheads="1"/>
            </p:cNvSpPr>
            <p:nvPr/>
          </p:nvSpPr>
          <p:spPr bwMode="auto">
            <a:xfrm>
              <a:off x="2688" y="1440"/>
              <a:ext cx="2369" cy="2112"/>
            </a:xfrm>
            <a:prstGeom prst="rect">
              <a:avLst/>
            </a:prstGeom>
            <a:solidFill>
              <a:srgbClr val="5F5F5F"/>
            </a:solidFill>
            <a:ln w="9525">
              <a:noFill/>
              <a:miter lim="800000"/>
              <a:headEnd/>
              <a:tailEnd/>
            </a:ln>
            <a:effectLst/>
          </p:spPr>
          <p:txBody>
            <a:bodyPr/>
            <a:lstStyle/>
            <a:p>
              <a:pPr marL="342900" marR="0" lvl="0" indent="-342900" algn="ct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الخيال</a:t>
              </a:r>
              <a:endParaRPr kumimoji="0" 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طوبيا</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يهوديت</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رسالة أريستياس</a:t>
              </a:r>
              <a:endParaRPr kumimoji="0" lang="en-US"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سوسنة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بعل والتنين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3 مكابيين</a:t>
              </a:r>
              <a:endParaRPr kumimoji="0" lang="en-US"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وحي سيبلين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288773" name="Text Box 15"/>
          <p:cNvSpPr txBox="1">
            <a:spLocks noChangeArrowheads="1"/>
          </p:cNvSpPr>
          <p:nvPr/>
        </p:nvSpPr>
        <p:spPr bwMode="auto">
          <a:xfrm>
            <a:off x="8028251" y="60325"/>
            <a:ext cx="112562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161-162</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75790" name="Picture 14" descr="j0335474"/>
          <p:cNvPicPr>
            <a:picLocks noChangeAspect="1" noChangeArrowheads="1"/>
          </p:cNvPicPr>
          <p:nvPr/>
        </p:nvPicPr>
        <p:blipFill>
          <a:blip r:embed="rId6" cstate="print">
            <a:duotone>
              <a:prstClr val="black"/>
              <a:schemeClr val="accent2">
                <a:tint val="45000"/>
                <a:satMod val="400000"/>
              </a:schemeClr>
            </a:duotone>
            <a:lum bright="-20000" contrast="-40000"/>
            <a:extLst>
              <a:ext uri="{28A0092B-C50C-407E-A947-70E740481C1C}">
                <a14:useLocalDpi xmlns:a14="http://schemas.microsoft.com/office/drawing/2010/main"/>
              </a:ext>
            </a:extLst>
          </a:blip>
          <a:srcRect/>
          <a:stretch>
            <a:fillRect/>
          </a:stretch>
        </p:blipFill>
        <p:spPr bwMode="auto">
          <a:xfrm>
            <a:off x="152400" y="1523999"/>
            <a:ext cx="2763416" cy="25331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83" name="Rectangle 7"/>
          <p:cNvSpPr>
            <a:spLocks noGrp="1" noChangeArrowheads="1"/>
          </p:cNvSpPr>
          <p:nvPr>
            <p:ph type="body" sz="half" idx="1"/>
          </p:nvPr>
        </p:nvSpPr>
        <p:spPr>
          <a:xfrm>
            <a:off x="323850" y="1744663"/>
            <a:ext cx="2266193" cy="1828800"/>
          </a:xfrm>
        </p:spPr>
        <p:txBody>
          <a:bodyPr/>
          <a:lstStyle/>
          <a:p>
            <a:pPr algn="ctr" eaLnBrk="1" hangingPunct="1">
              <a:lnSpc>
                <a:spcPct val="80000"/>
              </a:lnSpc>
              <a:buFont typeface="Wingdings" charset="0"/>
              <a:buNone/>
              <a:defRPr/>
            </a:pPr>
            <a:r>
              <a:rPr lang="ar-JO" sz="2800" u="sng" dirty="0">
                <a:ea typeface="ＭＳ Ｐゴシック" charset="0"/>
                <a:cs typeface="Arial" panose="020B0604020202020204" pitchFamily="34" charset="0"/>
              </a:rPr>
              <a:t>الحكمة</a:t>
            </a:r>
            <a:endParaRPr lang="en-US" sz="2800" u="sng" dirty="0">
              <a:ea typeface="ＭＳ Ｐゴシック" charset="0"/>
              <a:cs typeface="Arial" panose="020B0604020202020204" pitchFamily="34" charset="0"/>
            </a:endParaRPr>
          </a:p>
          <a:p>
            <a:pPr algn="r" eaLnBrk="1" hangingPunct="1">
              <a:lnSpc>
                <a:spcPct val="80000"/>
              </a:lnSpc>
              <a:buFont typeface="Wingdings" charset="0"/>
              <a:buNone/>
              <a:defRPr/>
            </a:pPr>
            <a:r>
              <a:rPr lang="ar-JO" sz="2800" dirty="0">
                <a:ea typeface="ＭＳ Ｐゴシック" charset="0"/>
                <a:cs typeface="Arial" panose="020B0604020202020204" pitchFamily="34" charset="0"/>
              </a:rPr>
              <a:t>الجامعة</a:t>
            </a:r>
            <a:endParaRPr lang="en-US" sz="2800" dirty="0">
              <a:ea typeface="ＭＳ Ｐゴシック" charset="0"/>
              <a:cs typeface="Arial" panose="020B0604020202020204" pitchFamily="34" charset="0"/>
            </a:endParaRPr>
          </a:p>
          <a:p>
            <a:pPr algn="r" eaLnBrk="1" hangingPunct="1">
              <a:lnSpc>
                <a:spcPct val="80000"/>
              </a:lnSpc>
              <a:buFont typeface="Wingdings" charset="0"/>
              <a:buNone/>
              <a:defRPr/>
            </a:pPr>
            <a:r>
              <a:rPr lang="ar-JO" sz="2800" dirty="0">
                <a:ea typeface="ＭＳ Ｐゴシック" charset="0"/>
                <a:cs typeface="Arial" panose="020B0604020202020204" pitchFamily="34" charset="0"/>
              </a:rPr>
              <a:t>حكمة سليمان</a:t>
            </a:r>
            <a:endParaRPr lang="en-US" sz="2800" dirty="0">
              <a:ea typeface="ＭＳ Ｐゴシック" charset="0"/>
              <a:cs typeface="Arial" panose="020B0604020202020204" pitchFamily="34" charset="0"/>
            </a:endParaRPr>
          </a:p>
        </p:txBody>
      </p:sp>
    </p:spTree>
    <p:extLst>
      <p:ext uri="{BB962C8B-B14F-4D97-AF65-F5344CB8AC3E}">
        <p14:creationId xmlns:p14="http://schemas.microsoft.com/office/powerpoint/2010/main" val="31166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5790"/>
                                        </p:tgtEl>
                                        <p:attrNameLst>
                                          <p:attrName>style.visibility</p:attrName>
                                        </p:attrNameLst>
                                      </p:cBhvr>
                                      <p:to>
                                        <p:strVal val="visible"/>
                                      </p:to>
                                    </p:set>
                                    <p:animEffect transition="in" filter="dissolve">
                                      <p:cBhvr>
                                        <p:cTn id="17" dur="500"/>
                                        <p:tgtEl>
                                          <p:spTgt spid="75790"/>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75783">
                                            <p:txEl>
                                              <p:pRg st="0" end="0"/>
                                            </p:txEl>
                                          </p:spTgt>
                                        </p:tgtEl>
                                        <p:attrNameLst>
                                          <p:attrName>style.visibility</p:attrName>
                                        </p:attrNameLst>
                                      </p:cBhvr>
                                      <p:to>
                                        <p:strVal val="visible"/>
                                      </p:to>
                                    </p:set>
                                    <p:animEffect transition="in" filter="dissolve">
                                      <p:cBhvr>
                                        <p:cTn id="20" dur="500"/>
                                        <p:tgtEl>
                                          <p:spTgt spid="7578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5783">
                                            <p:txEl>
                                              <p:pRg st="1" end="1"/>
                                            </p:txEl>
                                          </p:spTgt>
                                        </p:tgtEl>
                                        <p:attrNameLst>
                                          <p:attrName>style.visibility</p:attrName>
                                        </p:attrNameLst>
                                      </p:cBhvr>
                                      <p:to>
                                        <p:strVal val="visible"/>
                                      </p:to>
                                    </p:set>
                                    <p:animEffect transition="in" filter="dissolve">
                                      <p:cBhvr>
                                        <p:cTn id="25" dur="500"/>
                                        <p:tgtEl>
                                          <p:spTgt spid="7578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75783">
                                            <p:txEl>
                                              <p:pRg st="2" end="2"/>
                                            </p:txEl>
                                          </p:spTgt>
                                        </p:tgtEl>
                                        <p:attrNameLst>
                                          <p:attrName>style.visibility</p:attrName>
                                        </p:attrNameLst>
                                      </p:cBhvr>
                                      <p:to>
                                        <p:strVal val="visible"/>
                                      </p:to>
                                    </p:set>
                                    <p:animEffect transition="in" filter="dissolve">
                                      <p:cBhvr>
                                        <p:cTn id="30" dur="500"/>
                                        <p:tgtEl>
                                          <p:spTgt spid="75783">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strVal val="#ppt_w*0.70"/>
                                          </p:val>
                                        </p:tav>
                                        <p:tav tm="100000">
                                          <p:val>
                                            <p:strVal val="#ppt_w"/>
                                          </p:val>
                                        </p:tav>
                                      </p:tavLst>
                                    </p:anim>
                                    <p:anim calcmode="lin" valueType="num">
                                      <p:cBhvr>
                                        <p:cTn id="36" dur="1000" fill="hold"/>
                                        <p:tgtEl>
                                          <p:spTgt spid="5"/>
                                        </p:tgtEl>
                                        <p:attrNameLst>
                                          <p:attrName>ppt_h</p:attrName>
                                        </p:attrNameLst>
                                      </p:cBhvr>
                                      <p:tavLst>
                                        <p:tav tm="0">
                                          <p:val>
                                            <p:strVal val="#ppt_h"/>
                                          </p:val>
                                        </p:tav>
                                        <p:tav tm="100000">
                                          <p:val>
                                            <p:strVal val="#ppt_h"/>
                                          </p:val>
                                        </p:tav>
                                      </p:tavLst>
                                    </p:anim>
                                    <p:animEffect transition="in" filter="fade">
                                      <p:cBhvr>
                                        <p:cTn id="3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3" grpId="0" build="p"/>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0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3940" name="Rectangle 4"/>
          <p:cNvSpPr>
            <a:spLocks noGrp="1" noChangeArrowheads="1"/>
          </p:cNvSpPr>
          <p:nvPr>
            <p:ph type="ctrTitle"/>
          </p:nvPr>
        </p:nvSpPr>
        <p:spPr>
          <a:xfrm>
            <a:off x="0" y="44450"/>
            <a:ext cx="5435600" cy="792163"/>
          </a:xfrm>
        </p:spPr>
        <p:txBody>
          <a:bodyPr/>
          <a:lstStyle/>
          <a:p>
            <a:pPr algn="r" eaLnBrk="1" hangingPunct="1">
              <a:defRPr/>
            </a:pPr>
            <a:r>
              <a:rPr lang="ar-JO" sz="4000" dirty="0">
                <a:ea typeface="ＭＳ Ｐゴシック" charset="0"/>
                <a:cs typeface="Arial" panose="020B0604020202020204" pitchFamily="34" charset="0"/>
              </a:rPr>
              <a:t>لا فجوات في تكوين 5</a:t>
            </a:r>
            <a:endParaRPr lang="en-US" dirty="0">
              <a:ea typeface="ＭＳ Ｐゴシック" charset="0"/>
              <a:cs typeface="Arial" panose="020B0604020202020204" pitchFamily="34" charset="0"/>
            </a:endParaRPr>
          </a:p>
        </p:txBody>
      </p:sp>
      <p:sp>
        <p:nvSpPr>
          <p:cNvPr id="423949" name="Rectangle 13" descr="Purple mesh">
            <a:hlinkClick r:id="rId3"/>
          </p:cNvPr>
          <p:cNvSpPr>
            <a:spLocks noChangeArrowheads="1"/>
          </p:cNvSpPr>
          <p:nvPr/>
        </p:nvSpPr>
        <p:spPr bwMode="auto">
          <a:xfrm>
            <a:off x="3962400" y="1066800"/>
            <a:ext cx="5181600" cy="3200400"/>
          </a:xfrm>
          <a:prstGeom prst="rect">
            <a:avLst/>
          </a:prstGeom>
          <a:blipFill dpi="0" rotWithShape="0">
            <a:blip r:embed="rId5" cstate="print"/>
            <a:srcRect/>
            <a:tile tx="0" ty="0" sx="100000" sy="100000" flip="none" algn="tl"/>
          </a:blipFill>
          <a:ln w="9525">
            <a:noFill/>
            <a:miter lim="800000"/>
            <a:headEnd/>
            <a:tailEnd/>
          </a:ln>
          <a:effectLst/>
        </p:spPr>
        <p:txBody>
          <a:bodyPr/>
          <a:lstStyle/>
          <a:p>
            <a:pPr marL="609600" marR="0" lvl="0" indent="-609600" algn="r"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1. يذكر طول الفترات الزمنية</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609600" marR="0" lvl="0" indent="-609600" algn="r"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2. فترات أقصر</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609600" marR="0" lvl="0" indent="-609600" algn="r"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3. أكثر طبيعية</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609600" marR="0" lvl="0" indent="-609600" algn="r"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4. يظهر الأب والإبن</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609600" marR="0" lvl="0" indent="-609600" algn="r"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5. يهوذا 14</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23950" name="AutoShape 14"/>
          <p:cNvSpPr>
            <a:spLocks/>
          </p:cNvSpPr>
          <p:nvPr/>
        </p:nvSpPr>
        <p:spPr bwMode="auto">
          <a:xfrm rot="10800000">
            <a:off x="457200" y="990600"/>
            <a:ext cx="1219200" cy="4038600"/>
          </a:xfrm>
          <a:prstGeom prst="rightBrace">
            <a:avLst>
              <a:gd name="adj1" fmla="val 27604"/>
              <a:gd name="adj2"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3951" name="Text Box 15"/>
          <p:cNvSpPr txBox="1">
            <a:spLocks noChangeArrowheads="1"/>
          </p:cNvSpPr>
          <p:nvPr/>
        </p:nvSpPr>
        <p:spPr bwMode="auto">
          <a:xfrm>
            <a:off x="4191000" y="4572000"/>
            <a:ext cx="43434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وتنبأ عن هؤلاء أيضاً </a:t>
            </a:r>
            <a:r>
              <a:rPr kumimoji="0" lang="ar-JO" altLang="ja-JP"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أخنوخ السابع من آدم</a:t>
            </a:r>
            <a:r>
              <a:rPr kumimoji="0" lang="ar-JO" altLang="ja-JP"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قائلاً (يه 14أ)</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3953" name="Rectangle 17"/>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آدم</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423954" name="Rectangle 18"/>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شيث</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423955" name="Rectangle 19">
            <a:hlinkClick r:id="" action="ppaction://noaction"/>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أنوش</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423956" name="Rectangle 20">
            <a:hlinkClick r:id="" action="ppaction://noaction"/>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قينان</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423957" name="Rectangle 21">
            <a:hlinkClick r:id="" action="ppaction://noaction"/>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مهللئيل</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423958" name="Rectangle 22">
            <a:hlinkClick r:id="" action="ppaction://noaction"/>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يارد</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423959" name="Rectangle 23">
            <a:hlinkClick r:id="" action="ppaction://noaction"/>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أخنوخ</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423960" name="Rectangle 24">
            <a:hlinkClick r:id="" action="ppaction://noaction"/>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متوشالح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423961" name="Rectangle 25">
            <a:hlinkClick r:id="" action="ppaction://noaction"/>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لامك</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423962" name="Rectangle 26">
            <a:hlinkClick r:id="" action="ppaction://noaction"/>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نوح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423963" name="Rectangle 27">
            <a:hlinkClick r:id="" action="ppaction://noaction"/>
          </p:cNvPr>
          <p:cNvSpPr>
            <a:spLocks noChangeArrowheads="1"/>
          </p:cNvSpPr>
          <p:nvPr/>
        </p:nvSpPr>
        <p:spPr bwMode="auto">
          <a:xfrm>
            <a:off x="0" y="2667000"/>
            <a:ext cx="609600" cy="457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7</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290833"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يهوذا يقتبس من 1 أخنوخ</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3553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3951"/>
                                        </p:tgtEl>
                                        <p:attrNameLst>
                                          <p:attrName>style.visibility</p:attrName>
                                        </p:attrNameLst>
                                      </p:cBhvr>
                                      <p:to>
                                        <p:strVal val="visible"/>
                                      </p:to>
                                    </p:set>
                                    <p:animEffect transition="in" filter="fade">
                                      <p:cBhvr>
                                        <p:cTn id="7" dur="500"/>
                                        <p:tgtEl>
                                          <p:spTgt spid="4239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3950"/>
                                        </p:tgtEl>
                                        <p:attrNameLst>
                                          <p:attrName>style.visibility</p:attrName>
                                        </p:attrNameLst>
                                      </p:cBhvr>
                                      <p:to>
                                        <p:strVal val="visible"/>
                                      </p:to>
                                    </p:set>
                                    <p:animEffect transition="in" filter="fade">
                                      <p:cBhvr>
                                        <p:cTn id="12" dur="500"/>
                                        <p:tgtEl>
                                          <p:spTgt spid="4239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1" presetClass="entr" presetSubtype="0" fill="hold" grpId="0" nodeType="clickEffect">
                                  <p:stCondLst>
                                    <p:cond delay="0"/>
                                  </p:stCondLst>
                                  <p:iterate type="lt">
                                    <p:tmPct val="5000"/>
                                  </p:iterate>
                                  <p:childTnLst>
                                    <p:set>
                                      <p:cBhvr>
                                        <p:cTn id="16" dur="1" fill="hold">
                                          <p:stCondLst>
                                            <p:cond delay="0"/>
                                          </p:stCondLst>
                                        </p:cTn>
                                        <p:tgtEl>
                                          <p:spTgt spid="423963"/>
                                        </p:tgtEl>
                                        <p:attrNameLst>
                                          <p:attrName>style.visibility</p:attrName>
                                        </p:attrNameLst>
                                      </p:cBhvr>
                                      <p:to>
                                        <p:strVal val="visible"/>
                                      </p:to>
                                    </p:set>
                                    <p:anim calcmode="lin" valueType="num">
                                      <p:cBhvr>
                                        <p:cTn id="17" dur="1000" fill="hold"/>
                                        <p:tgtEl>
                                          <p:spTgt spid="423963"/>
                                        </p:tgtEl>
                                        <p:attrNameLst>
                                          <p:attrName>ppt_w</p:attrName>
                                        </p:attrNameLst>
                                      </p:cBhvr>
                                      <p:tavLst>
                                        <p:tav tm="0">
                                          <p:val>
                                            <p:fltVal val="0"/>
                                          </p:val>
                                        </p:tav>
                                        <p:tav tm="100000">
                                          <p:val>
                                            <p:strVal val="#ppt_w"/>
                                          </p:val>
                                        </p:tav>
                                      </p:tavLst>
                                    </p:anim>
                                    <p:anim calcmode="lin" valueType="num">
                                      <p:cBhvr>
                                        <p:cTn id="18" dur="1000" fill="hold"/>
                                        <p:tgtEl>
                                          <p:spTgt spid="423963"/>
                                        </p:tgtEl>
                                        <p:attrNameLst>
                                          <p:attrName>ppt_h</p:attrName>
                                        </p:attrNameLst>
                                      </p:cBhvr>
                                      <p:tavLst>
                                        <p:tav tm="0">
                                          <p:val>
                                            <p:fltVal val="0"/>
                                          </p:val>
                                        </p:tav>
                                        <p:tav tm="100000">
                                          <p:val>
                                            <p:strVal val="#ppt_h"/>
                                          </p:val>
                                        </p:tav>
                                      </p:tavLst>
                                    </p:anim>
                                    <p:anim calcmode="lin" valueType="num">
                                      <p:cBhvr>
                                        <p:cTn id="19" dur="1000" fill="hold"/>
                                        <p:tgtEl>
                                          <p:spTgt spid="423963"/>
                                        </p:tgtEl>
                                        <p:attrNameLst>
                                          <p:attrName>style.rotation</p:attrName>
                                        </p:attrNameLst>
                                      </p:cBhvr>
                                      <p:tavLst>
                                        <p:tav tm="0">
                                          <p:val>
                                            <p:fltVal val="90"/>
                                          </p:val>
                                        </p:tav>
                                        <p:tav tm="100000">
                                          <p:val>
                                            <p:fltVal val="0"/>
                                          </p:val>
                                        </p:tav>
                                      </p:tavLst>
                                    </p:anim>
                                    <p:animEffect transition="in" filter="fade">
                                      <p:cBhvr>
                                        <p:cTn id="20" dur="1000"/>
                                        <p:tgtEl>
                                          <p:spTgt spid="423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50" grpId="0" animBg="1"/>
      <p:bldP spid="423951" grpId="0" autoUpdateAnimBg="0"/>
      <p:bldP spid="423963" grpId="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53000">
              <a:schemeClr val="accent2">
                <a:lumMod val="75000"/>
              </a:schemeClr>
            </a:gs>
            <a:gs pos="100000">
              <a:srgbClr val="8000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92866" name="Rectangle 2"/>
          <p:cNvSpPr>
            <a:spLocks noGrp="1" noRot="1" noChangeArrowheads="1"/>
          </p:cNvSpPr>
          <p:nvPr>
            <p:ph type="title"/>
          </p:nvPr>
        </p:nvSpPr>
        <p:spPr>
          <a:xfrm>
            <a:off x="323850" y="765175"/>
            <a:ext cx="8229600" cy="935038"/>
          </a:xfrm>
        </p:spPr>
        <p:txBody>
          <a:bodyPr/>
          <a:lstStyle/>
          <a:p>
            <a:pPr algn="r"/>
            <a:r>
              <a:rPr lang="ar-JO" dirty="0">
                <a:solidFill>
                  <a:srgbClr val="FFFFFF"/>
                </a:solidFill>
                <a:ea typeface="ＭＳ Ｐゴシック" charset="0"/>
                <a:cs typeface="Arial" panose="020B0604020202020204" pitchFamily="34" charset="0"/>
              </a:rPr>
              <a:t>أخنوخ كنبي</a:t>
            </a:r>
            <a:endParaRPr lang="en-US" dirty="0">
              <a:solidFill>
                <a:srgbClr val="FFFFFF"/>
              </a:solidFill>
              <a:ea typeface="ＭＳ Ｐゴシック" charset="0"/>
              <a:cs typeface="Arial" panose="020B0604020202020204" pitchFamily="34" charset="0"/>
            </a:endParaRPr>
          </a:p>
        </p:txBody>
      </p:sp>
      <p:sp>
        <p:nvSpPr>
          <p:cNvPr id="292867" name="Rectangle 2"/>
          <p:cNvSpPr txBox="1">
            <a:spLocks noRot="1" noChangeArrowheads="1"/>
          </p:cNvSpPr>
          <p:nvPr/>
        </p:nvSpPr>
        <p:spPr bwMode="auto">
          <a:xfrm>
            <a:off x="5364163" y="0"/>
            <a:ext cx="3779837" cy="549275"/>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يهوذا يقتبس من 1 أخنوخ</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144463" y="1844675"/>
            <a:ext cx="3995737" cy="501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وتنبأ عن هؤلاء أيضاً </a:t>
            </a:r>
            <a:r>
              <a:rPr kumimoji="0" lang="ar-JO" altLang="ja-JP"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أخنوخ السابع من آدم</a:t>
            </a:r>
            <a:r>
              <a:rPr kumimoji="0" lang="ar-JO"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قائلاً (يه 14أ)</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br>
              <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b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92869" name="Picture 1" descr="jude 14 enoch.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4281488" y="1920875"/>
            <a:ext cx="38608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18742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3889" name="Picture 1" descr="jude 14 prophecie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8" name="Rectangle 2"/>
          <p:cNvSpPr>
            <a:spLocks noGrp="1" noRot="1" noChangeArrowheads="1"/>
          </p:cNvSpPr>
          <p:nvPr>
            <p:ph type="title"/>
          </p:nvPr>
        </p:nvSpPr>
        <p:spPr>
          <a:xfrm>
            <a:off x="9208" y="0"/>
            <a:ext cx="4706808" cy="1268760"/>
          </a:xfrm>
        </p:spPr>
        <p:txBody>
          <a:bodyPr/>
          <a:lstStyle/>
          <a:p>
            <a:pPr>
              <a:defRPr/>
            </a:pPr>
            <a:r>
              <a:rPr lang="ar-JO" dirty="0">
                <a:solidFill>
                  <a:srgbClr val="FFFFFF"/>
                </a:solidFill>
                <a:effectLst>
                  <a:glow rad="101600">
                    <a:schemeClr val="tx1">
                      <a:alpha val="75000"/>
                    </a:schemeClr>
                  </a:glow>
                </a:effectLst>
                <a:cs typeface="Arial" panose="020B0604020202020204" pitchFamily="34" charset="0"/>
              </a:rPr>
              <a:t>الإقتباس من سفر أخنوخ</a:t>
            </a:r>
            <a:endParaRPr lang="en-US" dirty="0">
              <a:solidFill>
                <a:srgbClr val="FFFFFF"/>
              </a:solidFill>
              <a:effectLst>
                <a:glow rad="101600">
                  <a:schemeClr val="tx1">
                    <a:alpha val="75000"/>
                  </a:schemeClr>
                </a:glow>
              </a:effectLst>
              <a:cs typeface="Arial" panose="020B0604020202020204" pitchFamily="34" charset="0"/>
            </a:endParaRPr>
          </a:p>
        </p:txBody>
      </p:sp>
      <p:sp>
        <p:nvSpPr>
          <p:cNvPr id="293891"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يهوذا يقتبس من 1 أخنوخ</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287338" y="2708275"/>
            <a:ext cx="8677275" cy="3889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a:defRPr sz="4400" b="1">
                <a:solidFill>
                  <a:srgbClr val="FFFFFF"/>
                </a:solidFill>
                <a:effectLst>
                  <a:glow rad="101600">
                    <a:schemeClr val="tx1">
                      <a:alpha val="75000"/>
                    </a:schemeClr>
                  </a:glow>
                </a:effectLst>
                <a:latin typeface="+mj-lt"/>
                <a:ea typeface="ＭＳ Ｐゴシック" pitchFamily="-107" charset="-128"/>
                <a:cs typeface="ＭＳ Ｐゴシック" pitchFamily="-107" charset="-128"/>
              </a:defRPr>
            </a:lvl1pPr>
            <a:lvl2pPr algn="ctr">
              <a:defRPr sz="4400">
                <a:solidFill>
                  <a:schemeClr val="tx2"/>
                </a:solidFill>
                <a:latin typeface="Arial" pitchFamily="-107" charset="0"/>
                <a:ea typeface="ＭＳ Ｐゴシック" pitchFamily="-107" charset="-128"/>
                <a:cs typeface="ＭＳ Ｐゴシック" pitchFamily="-107" charset="-128"/>
              </a:defRPr>
            </a:lvl2pPr>
            <a:lvl3pPr algn="ctr">
              <a:defRPr sz="4400">
                <a:solidFill>
                  <a:schemeClr val="tx2"/>
                </a:solidFill>
                <a:latin typeface="Arial" pitchFamily="-107" charset="0"/>
                <a:ea typeface="ＭＳ Ｐゴシック" pitchFamily="-107" charset="-128"/>
                <a:cs typeface="ＭＳ Ｐゴシック" pitchFamily="-107" charset="-128"/>
              </a:defRPr>
            </a:lvl3pPr>
            <a:lvl4pPr algn="ctr">
              <a:defRPr sz="4400">
                <a:solidFill>
                  <a:schemeClr val="tx2"/>
                </a:solidFill>
                <a:latin typeface="Arial" pitchFamily="-107" charset="0"/>
                <a:ea typeface="ＭＳ Ｐゴシック" pitchFamily="-107" charset="-128"/>
                <a:cs typeface="ＭＳ Ｐゴシック" pitchFamily="-107" charset="-128"/>
              </a:defRPr>
            </a:lvl4pPr>
            <a:lvl5pPr algn="ctr">
              <a:defRPr sz="4400">
                <a:solidFill>
                  <a:schemeClr val="tx2"/>
                </a:solidFill>
                <a:latin typeface="Arial" pitchFamily="-107" charset="0"/>
                <a:ea typeface="ＭＳ Ｐゴシック" pitchFamily="-107" charset="-128"/>
                <a:cs typeface="ＭＳ Ｐゴシック" pitchFamily="-107" charset="-128"/>
              </a:defRPr>
            </a:lvl5pPr>
            <a:lvl6pPr marL="457200" algn="ctr" fontAlgn="base">
              <a:spcBef>
                <a:spcPct val="0"/>
              </a:spcBef>
              <a:spcAft>
                <a:spcPct val="0"/>
              </a:spcAft>
              <a:defRPr sz="4400">
                <a:solidFill>
                  <a:schemeClr val="tx2"/>
                </a:solidFill>
                <a:latin typeface="Arial" pitchFamily="-107" charset="0"/>
              </a:defRPr>
            </a:lvl6pPr>
            <a:lvl7pPr marL="914400" algn="ctr" fontAlgn="base">
              <a:spcBef>
                <a:spcPct val="0"/>
              </a:spcBef>
              <a:spcAft>
                <a:spcPct val="0"/>
              </a:spcAft>
              <a:defRPr sz="4400">
                <a:solidFill>
                  <a:schemeClr val="tx2"/>
                </a:solidFill>
                <a:latin typeface="Arial" pitchFamily="-107" charset="0"/>
              </a:defRPr>
            </a:lvl7pPr>
            <a:lvl8pPr marL="1371600" algn="ctr" fontAlgn="base">
              <a:spcBef>
                <a:spcPct val="0"/>
              </a:spcBef>
              <a:spcAft>
                <a:spcPct val="0"/>
              </a:spcAft>
              <a:defRPr sz="4400">
                <a:solidFill>
                  <a:schemeClr val="tx2"/>
                </a:solidFill>
                <a:latin typeface="Arial" pitchFamily="-107" charset="0"/>
              </a:defRPr>
            </a:lvl8pPr>
            <a:lvl9pPr marL="1828800" algn="ctr"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هوذا قد جاء الرب في ربوات قديسيه ليصنع دينونة على الجميع ويعاقب جميع فجارهم على جميع أعمال فجورهم التي فجروا بها وعلى جميع الكلمات الصعبة التي تكلم بها عليه خطاة فجار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(يه 14ب – 15)</a:t>
            </a:r>
            <a:endParaRPr kumimoji="0" lang="en-US"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2474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4"/>
          <p:cNvSpPr>
            <a:spLocks noGrp="1" noChangeArrowheads="1"/>
          </p:cNvSpPr>
          <p:nvPr>
            <p:ph type="title"/>
          </p:nvPr>
        </p:nvSpPr>
        <p:spPr>
          <a:xfrm>
            <a:off x="457200" y="0"/>
            <a:ext cx="8001000" cy="457200"/>
          </a:xfrm>
        </p:spPr>
        <p:txBody>
          <a:bodyPr/>
          <a:lstStyle/>
          <a:p>
            <a:pPr eaLnBrk="1" hangingPunct="1">
              <a:defRPr/>
            </a:pPr>
            <a:r>
              <a:rPr lang="ar-JO" sz="2800" dirty="0">
                <a:ea typeface="ＭＳ Ｐゴシック" charset="0"/>
                <a:cs typeface="Arial" panose="020B0604020202020204" pitchFamily="34" charset="0"/>
              </a:rPr>
              <a:t>منهجية الكتابات الموثوقة</a:t>
            </a:r>
            <a:endParaRPr lang="en-US" sz="2800" dirty="0">
              <a:ea typeface="ＭＳ Ｐゴシック" charset="0"/>
              <a:cs typeface="Arial" panose="020B0604020202020204" pitchFamily="34" charset="0"/>
            </a:endParaRPr>
          </a:p>
        </p:txBody>
      </p:sp>
      <p:sp>
        <p:nvSpPr>
          <p:cNvPr id="294914" name="Rectangle 5"/>
          <p:cNvSpPr>
            <a:spLocks noChangeArrowheads="1"/>
          </p:cNvSpPr>
          <p:nvPr/>
        </p:nvSpPr>
        <p:spPr bwMode="auto">
          <a:xfrm>
            <a:off x="0" y="-461963"/>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60726" name="Group 310"/>
          <p:cNvGraphicFramePr>
            <a:graphicFrameLocks noGrp="1"/>
          </p:cNvGraphicFramePr>
          <p:nvPr>
            <p:extLst>
              <p:ext uri="{D42A27DB-BD31-4B8C-83A1-F6EECF244321}">
                <p14:modId xmlns:p14="http://schemas.microsoft.com/office/powerpoint/2010/main" val="433935009"/>
              </p:ext>
            </p:extLst>
          </p:nvPr>
        </p:nvGraphicFramePr>
        <p:xfrm>
          <a:off x="0" y="593725"/>
          <a:ext cx="9296400" cy="6636340"/>
        </p:xfrm>
        <a:graphic>
          <a:graphicData uri="http://schemas.openxmlformats.org/drawingml/2006/table">
            <a:tbl>
              <a:tblPr/>
              <a:tblGrid>
                <a:gridCol w="1892300">
                  <a:extLst>
                    <a:ext uri="{9D8B030D-6E8A-4147-A177-3AD203B41FA5}">
                      <a16:colId xmlns:a16="http://schemas.microsoft.com/office/drawing/2014/main" val="20000"/>
                    </a:ext>
                  </a:extLst>
                </a:gridCol>
                <a:gridCol w="1889125">
                  <a:extLst>
                    <a:ext uri="{9D8B030D-6E8A-4147-A177-3AD203B41FA5}">
                      <a16:colId xmlns:a16="http://schemas.microsoft.com/office/drawing/2014/main" val="20001"/>
                    </a:ext>
                  </a:extLst>
                </a:gridCol>
                <a:gridCol w="1812925">
                  <a:extLst>
                    <a:ext uri="{9D8B030D-6E8A-4147-A177-3AD203B41FA5}">
                      <a16:colId xmlns:a16="http://schemas.microsoft.com/office/drawing/2014/main" val="20002"/>
                    </a:ext>
                  </a:extLst>
                </a:gridCol>
                <a:gridCol w="187325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01074">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4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اليهود</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البروتستانت والأنجليكان</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الكاثوليك</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الأرثوذكس الشرقيين</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0963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39 سفر عهد قديم</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العهد القديم</a:t>
                      </a:r>
                      <a:endPar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موحى به</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العهد القديم</a:t>
                      </a:r>
                      <a:endPar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موحى به</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العهد القديم</a:t>
                      </a:r>
                      <a:endPar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موحى به</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العهد القديم</a:t>
                      </a:r>
                      <a:endPar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موحى بها</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457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27 سفر عهد جديد</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العهد الجديد</a:t>
                      </a:r>
                    </a:p>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 (</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العهد الجديد</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موحى به</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العهد الجديد</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 </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موحى به</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العهد الجديد</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 </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موحى به</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92236">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4 أسفار ابوكريفا (طوبيا, يهوديت ... الخ)</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بها : ليست في جبل سيناء بل في السبعينية</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القانونية الثانية</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قانونية منذ 1546</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قانونية منذ 1673</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604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8 أسفار أبوكريفا (1 – 2 مكابيين)</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بها</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القانونية الثانية</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منذ 1546</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موثوقة</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68722">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3 أسفار ابوكريفا ( أسديراس, منسى)</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بها</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ليست قانونية</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فقط في الملحق</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موثوقة</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09682">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3 اسفار بسوديبيغرافا (3 و  4 مكابيين, مز 151 فقط)</a:t>
                      </a:r>
                      <a:endPar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بسوديبيغرافا</a:t>
                      </a:r>
                      <a:endPar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بسوديبيغرافا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فقط في الملحق</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موثوقة</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1444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60 سفر بسوديبيغرافا (خصوصا 1 أخنوخ)</a:t>
                      </a:r>
                      <a:endPar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بسوديبيغرافا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بها</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بسوديبيغرافا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بها</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بسوديبيغرافا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بها</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94971" name="Rectangle 267"/>
          <p:cNvSpPr>
            <a:spLocks noChangeArrowheads="1"/>
          </p:cNvSpPr>
          <p:nvPr/>
        </p:nvSpPr>
        <p:spPr bwMode="auto">
          <a:xfrm>
            <a:off x="0" y="7253288"/>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4972" name="Text Box 305"/>
          <p:cNvSpPr txBox="1">
            <a:spLocks noChangeArrowheads="1"/>
          </p:cNvSpPr>
          <p:nvPr/>
        </p:nvSpPr>
        <p:spPr bwMode="auto">
          <a:xfrm>
            <a:off x="8316416" y="76562"/>
            <a:ext cx="70564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194د</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722" name="Rectangle 306"/>
          <p:cNvSpPr>
            <a:spLocks noChangeArrowheads="1"/>
          </p:cNvSpPr>
          <p:nvPr/>
        </p:nvSpPr>
        <p:spPr bwMode="auto">
          <a:xfrm>
            <a:off x="1905000" y="1292225"/>
            <a:ext cx="1905000" cy="60960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723" name="Rectangle 307"/>
          <p:cNvSpPr>
            <a:spLocks noChangeArrowheads="1"/>
          </p:cNvSpPr>
          <p:nvPr/>
        </p:nvSpPr>
        <p:spPr bwMode="auto">
          <a:xfrm>
            <a:off x="3810000" y="1292225"/>
            <a:ext cx="1752600" cy="137160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724" name="Rectangle 308"/>
          <p:cNvSpPr>
            <a:spLocks noChangeArrowheads="1"/>
          </p:cNvSpPr>
          <p:nvPr/>
        </p:nvSpPr>
        <p:spPr bwMode="auto">
          <a:xfrm>
            <a:off x="5562600" y="1292225"/>
            <a:ext cx="1905000" cy="312420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725" name="Rectangle 309"/>
          <p:cNvSpPr>
            <a:spLocks noChangeArrowheads="1"/>
          </p:cNvSpPr>
          <p:nvPr/>
        </p:nvSpPr>
        <p:spPr bwMode="auto">
          <a:xfrm>
            <a:off x="7467600" y="1292225"/>
            <a:ext cx="1676400" cy="487680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8520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0722"/>
                                        </p:tgtEl>
                                        <p:attrNameLst>
                                          <p:attrName>style.visibility</p:attrName>
                                        </p:attrNameLst>
                                      </p:cBhvr>
                                      <p:to>
                                        <p:strVal val="visible"/>
                                      </p:to>
                                    </p:set>
                                    <p:anim calcmode="lin" valueType="num">
                                      <p:cBhvr>
                                        <p:cTn id="7" dur="1000" fill="hold"/>
                                        <p:tgtEl>
                                          <p:spTgt spid="60722"/>
                                        </p:tgtEl>
                                        <p:attrNameLst>
                                          <p:attrName>ppt_w</p:attrName>
                                        </p:attrNameLst>
                                      </p:cBhvr>
                                      <p:tavLst>
                                        <p:tav tm="0">
                                          <p:val>
                                            <p:fltVal val="0"/>
                                          </p:val>
                                        </p:tav>
                                        <p:tav tm="100000">
                                          <p:val>
                                            <p:strVal val="#ppt_w"/>
                                          </p:val>
                                        </p:tav>
                                      </p:tavLst>
                                    </p:anim>
                                    <p:anim calcmode="lin" valueType="num">
                                      <p:cBhvr>
                                        <p:cTn id="8" dur="1000" fill="hold"/>
                                        <p:tgtEl>
                                          <p:spTgt spid="60722"/>
                                        </p:tgtEl>
                                        <p:attrNameLst>
                                          <p:attrName>ppt_h</p:attrName>
                                        </p:attrNameLst>
                                      </p:cBhvr>
                                      <p:tavLst>
                                        <p:tav tm="0">
                                          <p:val>
                                            <p:fltVal val="0"/>
                                          </p:val>
                                        </p:tav>
                                        <p:tav tm="100000">
                                          <p:val>
                                            <p:strVal val="#ppt_h"/>
                                          </p:val>
                                        </p:tav>
                                      </p:tavLst>
                                    </p:anim>
                                    <p:animEffect transition="in" filter="fade">
                                      <p:cBhvr>
                                        <p:cTn id="9" dur="1000"/>
                                        <p:tgtEl>
                                          <p:spTgt spid="6072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0723"/>
                                        </p:tgtEl>
                                        <p:attrNameLst>
                                          <p:attrName>style.visibility</p:attrName>
                                        </p:attrNameLst>
                                      </p:cBhvr>
                                      <p:to>
                                        <p:strVal val="visible"/>
                                      </p:to>
                                    </p:set>
                                    <p:anim calcmode="lin" valueType="num">
                                      <p:cBhvr>
                                        <p:cTn id="14" dur="1000" fill="hold"/>
                                        <p:tgtEl>
                                          <p:spTgt spid="60723"/>
                                        </p:tgtEl>
                                        <p:attrNameLst>
                                          <p:attrName>ppt_w</p:attrName>
                                        </p:attrNameLst>
                                      </p:cBhvr>
                                      <p:tavLst>
                                        <p:tav tm="0">
                                          <p:val>
                                            <p:fltVal val="0"/>
                                          </p:val>
                                        </p:tav>
                                        <p:tav tm="100000">
                                          <p:val>
                                            <p:strVal val="#ppt_w"/>
                                          </p:val>
                                        </p:tav>
                                      </p:tavLst>
                                    </p:anim>
                                    <p:anim calcmode="lin" valueType="num">
                                      <p:cBhvr>
                                        <p:cTn id="15" dur="1000" fill="hold"/>
                                        <p:tgtEl>
                                          <p:spTgt spid="60723"/>
                                        </p:tgtEl>
                                        <p:attrNameLst>
                                          <p:attrName>ppt_h</p:attrName>
                                        </p:attrNameLst>
                                      </p:cBhvr>
                                      <p:tavLst>
                                        <p:tav tm="0">
                                          <p:val>
                                            <p:fltVal val="0"/>
                                          </p:val>
                                        </p:tav>
                                        <p:tav tm="100000">
                                          <p:val>
                                            <p:strVal val="#ppt_h"/>
                                          </p:val>
                                        </p:tav>
                                      </p:tavLst>
                                    </p:anim>
                                    <p:animEffect transition="in" filter="fade">
                                      <p:cBhvr>
                                        <p:cTn id="16" dur="1000"/>
                                        <p:tgtEl>
                                          <p:spTgt spid="6072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0724"/>
                                        </p:tgtEl>
                                        <p:attrNameLst>
                                          <p:attrName>style.visibility</p:attrName>
                                        </p:attrNameLst>
                                      </p:cBhvr>
                                      <p:to>
                                        <p:strVal val="visible"/>
                                      </p:to>
                                    </p:set>
                                    <p:anim calcmode="lin" valueType="num">
                                      <p:cBhvr>
                                        <p:cTn id="21" dur="1000" fill="hold"/>
                                        <p:tgtEl>
                                          <p:spTgt spid="60724"/>
                                        </p:tgtEl>
                                        <p:attrNameLst>
                                          <p:attrName>ppt_w</p:attrName>
                                        </p:attrNameLst>
                                      </p:cBhvr>
                                      <p:tavLst>
                                        <p:tav tm="0">
                                          <p:val>
                                            <p:fltVal val="0"/>
                                          </p:val>
                                        </p:tav>
                                        <p:tav tm="100000">
                                          <p:val>
                                            <p:strVal val="#ppt_w"/>
                                          </p:val>
                                        </p:tav>
                                      </p:tavLst>
                                    </p:anim>
                                    <p:anim calcmode="lin" valueType="num">
                                      <p:cBhvr>
                                        <p:cTn id="22" dur="1000" fill="hold"/>
                                        <p:tgtEl>
                                          <p:spTgt spid="60724"/>
                                        </p:tgtEl>
                                        <p:attrNameLst>
                                          <p:attrName>ppt_h</p:attrName>
                                        </p:attrNameLst>
                                      </p:cBhvr>
                                      <p:tavLst>
                                        <p:tav tm="0">
                                          <p:val>
                                            <p:fltVal val="0"/>
                                          </p:val>
                                        </p:tav>
                                        <p:tav tm="100000">
                                          <p:val>
                                            <p:strVal val="#ppt_h"/>
                                          </p:val>
                                        </p:tav>
                                      </p:tavLst>
                                    </p:anim>
                                    <p:animEffect transition="in" filter="fade">
                                      <p:cBhvr>
                                        <p:cTn id="23" dur="1000"/>
                                        <p:tgtEl>
                                          <p:spTgt spid="6072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60725"/>
                                        </p:tgtEl>
                                        <p:attrNameLst>
                                          <p:attrName>style.visibility</p:attrName>
                                        </p:attrNameLst>
                                      </p:cBhvr>
                                      <p:to>
                                        <p:strVal val="visible"/>
                                      </p:to>
                                    </p:set>
                                    <p:anim calcmode="lin" valueType="num">
                                      <p:cBhvr>
                                        <p:cTn id="28" dur="1000" fill="hold"/>
                                        <p:tgtEl>
                                          <p:spTgt spid="60725"/>
                                        </p:tgtEl>
                                        <p:attrNameLst>
                                          <p:attrName>ppt_w</p:attrName>
                                        </p:attrNameLst>
                                      </p:cBhvr>
                                      <p:tavLst>
                                        <p:tav tm="0">
                                          <p:val>
                                            <p:fltVal val="0"/>
                                          </p:val>
                                        </p:tav>
                                        <p:tav tm="100000">
                                          <p:val>
                                            <p:strVal val="#ppt_w"/>
                                          </p:val>
                                        </p:tav>
                                      </p:tavLst>
                                    </p:anim>
                                    <p:anim calcmode="lin" valueType="num">
                                      <p:cBhvr>
                                        <p:cTn id="29" dur="1000" fill="hold"/>
                                        <p:tgtEl>
                                          <p:spTgt spid="60725"/>
                                        </p:tgtEl>
                                        <p:attrNameLst>
                                          <p:attrName>ppt_h</p:attrName>
                                        </p:attrNameLst>
                                      </p:cBhvr>
                                      <p:tavLst>
                                        <p:tav tm="0">
                                          <p:val>
                                            <p:fltVal val="0"/>
                                          </p:val>
                                        </p:tav>
                                        <p:tav tm="100000">
                                          <p:val>
                                            <p:strVal val="#ppt_h"/>
                                          </p:val>
                                        </p:tav>
                                      </p:tavLst>
                                    </p:anim>
                                    <p:animEffect transition="in" filter="fade">
                                      <p:cBhvr>
                                        <p:cTn id="30" dur="1000"/>
                                        <p:tgtEl>
                                          <p:spTgt spid="6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22" grpId="0" animBg="1"/>
      <p:bldP spid="60723" grpId="0" animBg="1"/>
      <p:bldP spid="60724" grpId="0" animBg="1"/>
      <p:bldP spid="6072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296962" name="Rectangle 12"/>
          <p:cNvSpPr>
            <a:spLocks noChangeArrowheads="1"/>
          </p:cNvSpPr>
          <p:nvPr/>
        </p:nvSpPr>
        <p:spPr bwMode="auto">
          <a:xfrm>
            <a:off x="0" y="0"/>
            <a:ext cx="9144000" cy="6958013"/>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6963" name="Text Box 4"/>
          <p:cNvSpPr txBox="1">
            <a:spLocks noChangeArrowheads="1"/>
          </p:cNvSpPr>
          <p:nvPr/>
        </p:nvSpPr>
        <p:spPr bwMode="auto">
          <a:xfrm>
            <a:off x="8388424" y="44450"/>
            <a:ext cx="84830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194س</a:t>
            </a:r>
            <a:endParaRPr kumimoji="0" lang="en-US"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pic>
        <p:nvPicPr>
          <p:cNvPr id="296964" name="Picture 14" descr="doubting head.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02338" y="4581128"/>
            <a:ext cx="3175000" cy="237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0" name="Rectangle 2"/>
          <p:cNvSpPr>
            <a:spLocks noGrp="1" noChangeArrowheads="1"/>
          </p:cNvSpPr>
          <p:nvPr>
            <p:ph type="title"/>
          </p:nvPr>
        </p:nvSpPr>
        <p:spPr/>
        <p:txBody>
          <a:bodyPr/>
          <a:lstStyle/>
          <a:p>
            <a:pPr eaLnBrk="1" hangingPunct="1">
              <a:defRPr/>
            </a:pPr>
            <a:r>
              <a:rPr lang="en-US" dirty="0">
                <a:ea typeface="ＭＳ Ｐゴシック" charset="0"/>
                <a:cs typeface="Arial" panose="020B0604020202020204" pitchFamily="34" charset="0"/>
              </a:rPr>
              <a:t>Why are these books doubted?</a:t>
            </a:r>
          </a:p>
        </p:txBody>
      </p:sp>
      <p:sp>
        <p:nvSpPr>
          <p:cNvPr id="296966" name="Rectangle 7"/>
          <p:cNvSpPr>
            <a:spLocks noChangeArrowheads="1"/>
          </p:cNvSpPr>
          <p:nvPr/>
        </p:nvSpPr>
        <p:spPr bwMode="auto">
          <a:xfrm>
            <a:off x="0" y="188640"/>
            <a:ext cx="8458200" cy="990600"/>
          </a:xfrm>
          <a:prstGeom prst="rect">
            <a:avLst/>
          </a:prstGeom>
          <a:solidFill>
            <a:srgbClr val="0066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 name="Group 12"/>
          <p:cNvGrpSpPr>
            <a:grpSpLocks/>
          </p:cNvGrpSpPr>
          <p:nvPr/>
        </p:nvGrpSpPr>
        <p:grpSpPr bwMode="auto">
          <a:xfrm>
            <a:off x="0" y="2624138"/>
            <a:ext cx="6608763" cy="2782887"/>
            <a:chOff x="528" y="2135"/>
            <a:chExt cx="4163" cy="1753"/>
          </a:xfrm>
        </p:grpSpPr>
        <p:sp>
          <p:nvSpPr>
            <p:cNvPr id="234506" name="Text Box 8"/>
            <p:cNvSpPr txBox="1">
              <a:spLocks noChangeArrowheads="1"/>
            </p:cNvSpPr>
            <p:nvPr/>
          </p:nvSpPr>
          <p:spPr bwMode="auto">
            <a:xfrm rot="21164542">
              <a:off x="745" y="2135"/>
              <a:ext cx="3946" cy="989"/>
            </a:xfrm>
            <a:prstGeom prst="rect">
              <a:avLst/>
            </a:prstGeom>
            <a:solidFill>
              <a:srgbClr val="CC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المطهر :</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نتيجة الذبائح عن موتى الوثنيين - وهكذا كفَّر عن الأموات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ليتحرروا من خطاياهم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2 مكابيين 12 : 46</a:t>
              </a:r>
              <a:r>
                <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p>
          </p:txBody>
        </p:sp>
        <p:pic>
          <p:nvPicPr>
            <p:cNvPr id="296974" name="Picture 11" descr="scroll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369621">
              <a:off x="528" y="2784"/>
              <a:ext cx="718" cy="1104"/>
            </a:xfrm>
            <a:prstGeom prst="rect">
              <a:avLst/>
            </a:prstGeom>
            <a:solidFill>
              <a:srgbClr val="CC3300"/>
            </a:solidFill>
            <a:ln>
              <a:noFill/>
            </a:ln>
            <a:extLs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13"/>
          <p:cNvGrpSpPr>
            <a:grpSpLocks/>
          </p:cNvGrpSpPr>
          <p:nvPr/>
        </p:nvGrpSpPr>
        <p:grpSpPr bwMode="auto">
          <a:xfrm>
            <a:off x="1493839" y="4227513"/>
            <a:ext cx="7631116" cy="2781301"/>
            <a:chOff x="27" y="2136"/>
            <a:chExt cx="4807" cy="1752"/>
          </a:xfrm>
        </p:grpSpPr>
        <p:sp>
          <p:nvSpPr>
            <p:cNvPr id="296971" name="Text Box 14"/>
            <p:cNvSpPr txBox="1">
              <a:spLocks noChangeArrowheads="1"/>
            </p:cNvSpPr>
            <p:nvPr/>
          </p:nvSpPr>
          <p:spPr bwMode="auto">
            <a:xfrm rot="21164542">
              <a:off x="586" y="2136"/>
              <a:ext cx="4248" cy="989"/>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الخلاص بالأعمال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إن العطاء للفقير خير من أن تخزن الذهب. فهذا الكرم يخلصك من الموت ويغسل كل ذنوبك. </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طوبيا 12 : 8ب – 9أ)</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pic>
          <p:nvPicPr>
            <p:cNvPr id="296972" name="Picture 15" descr="scroll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21230379">
              <a:off x="27" y="2784"/>
              <a:ext cx="718" cy="1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34503" name="WordArt 6"/>
          <p:cNvSpPr>
            <a:spLocks noChangeArrowheads="1" noChangeShapeType="1" noTextEdit="1"/>
          </p:cNvSpPr>
          <p:nvPr/>
        </p:nvSpPr>
        <p:spPr bwMode="auto">
          <a:xfrm>
            <a:off x="304800" y="264840"/>
            <a:ext cx="7924800" cy="838200"/>
          </a:xfrm>
          <a:prstGeom prst="rect">
            <a:avLst/>
          </a:prstGeom>
          <a:effectLst>
            <a:glow rad="254000">
              <a:srgbClr val="1E1135">
                <a:alpha val="75000"/>
              </a:srgbClr>
            </a:glow>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uLnTx/>
                <a:uFillTx/>
                <a:latin typeface="Impact"/>
                <a:ea typeface="Impact"/>
                <a:cs typeface="Impact"/>
              </a:rPr>
              <a:t>لماذا الشك في هذه الأسفار ؟</a:t>
            </a:r>
            <a:endPar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uLnTx/>
              <a:uFillTx/>
              <a:latin typeface="Impact"/>
              <a:ea typeface="Impact"/>
              <a:cs typeface="Impact"/>
            </a:endParaRPr>
          </a:p>
        </p:txBody>
      </p:sp>
      <p:sp>
        <p:nvSpPr>
          <p:cNvPr id="83971" name="Rectangle 3"/>
          <p:cNvSpPr>
            <a:spLocks noGrp="1" noChangeArrowheads="1"/>
          </p:cNvSpPr>
          <p:nvPr>
            <p:ph idx="1"/>
          </p:nvPr>
        </p:nvSpPr>
        <p:spPr>
          <a:xfrm>
            <a:off x="457200" y="1331640"/>
            <a:ext cx="8229600" cy="1524000"/>
          </a:xfrm>
        </p:spPr>
        <p:txBody>
          <a:bodyPr/>
          <a:lstStyle/>
          <a:p>
            <a:pPr algn="r" rtl="1" eaLnBrk="1" hangingPunct="1">
              <a:lnSpc>
                <a:spcPct val="90000"/>
              </a:lnSpc>
              <a:defRPr/>
            </a:pPr>
            <a:r>
              <a:rPr lang="ar-JO" dirty="0">
                <a:solidFill>
                  <a:srgbClr val="006600"/>
                </a:solidFill>
                <a:ea typeface="ＭＳ Ｐゴシック" charset="0"/>
                <a:cs typeface="Arial" panose="020B0604020202020204" pitchFamily="34" charset="0"/>
              </a:rPr>
              <a:t>لم تعتبر موثوقة مطلقاً</a:t>
            </a:r>
            <a:endParaRPr lang="en-US" dirty="0">
              <a:solidFill>
                <a:srgbClr val="006600"/>
              </a:solidFill>
              <a:ea typeface="ＭＳ Ｐゴシック" charset="0"/>
              <a:cs typeface="Arial" panose="020B0604020202020204" pitchFamily="34" charset="0"/>
            </a:endParaRPr>
          </a:p>
          <a:p>
            <a:pPr algn="r" rtl="1" eaLnBrk="1" hangingPunct="1">
              <a:lnSpc>
                <a:spcPct val="90000"/>
              </a:lnSpc>
              <a:defRPr/>
            </a:pPr>
            <a:r>
              <a:rPr lang="ar-JO" dirty="0">
                <a:solidFill>
                  <a:srgbClr val="006600"/>
                </a:solidFill>
                <a:ea typeface="ＭＳ Ｐゴシック" charset="0"/>
                <a:cs typeface="Arial" panose="020B0604020202020204" pitchFamily="34" charset="0"/>
              </a:rPr>
              <a:t>لاهوت خاطئ</a:t>
            </a:r>
            <a:endParaRPr lang="en-US" dirty="0">
              <a:solidFill>
                <a:srgbClr val="006600"/>
              </a:solidFill>
              <a:ea typeface="ＭＳ Ｐゴシック" charset="0"/>
              <a:cs typeface="Arial" panose="020B0604020202020204" pitchFamily="34" charset="0"/>
            </a:endParaRPr>
          </a:p>
          <a:p>
            <a:pPr algn="r" rtl="1" eaLnBrk="1" hangingPunct="1">
              <a:lnSpc>
                <a:spcPct val="90000"/>
              </a:lnSpc>
              <a:buFont typeface="Wingdings" charset="0"/>
              <a:buNone/>
              <a:defRPr/>
            </a:pPr>
            <a:endParaRPr lang="en-US" dirty="0">
              <a:solidFill>
                <a:srgbClr val="006600"/>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358356328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 to="" calcmode="lin" valueType="num">
                                      <p:cBhvr>
                                        <p:cTn id="7" dur="1" fill="hold"/>
                                        <p:tgtEl>
                                          <p:spTgt spid="83971">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3971">
                                            <p:txEl>
                                              <p:pRg st="1" end="1"/>
                                            </p:txEl>
                                          </p:spTgt>
                                        </p:tgtEl>
                                        <p:attrNameLst>
                                          <p:attrName>style.visibility</p:attrName>
                                        </p:attrNameLst>
                                      </p:cBhvr>
                                      <p:to>
                                        <p:strVal val="visible"/>
                                      </p:to>
                                    </p:set>
                                    <p:anim to="" calcmode="lin" valueType="num">
                                      <p:cBhvr>
                                        <p:cTn id="12" dur="1" fill="hold"/>
                                        <p:tgtEl>
                                          <p:spTgt spid="83971">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ChangeArrowheads="1"/>
          </p:cNvSpPr>
          <p:nvPr/>
        </p:nvSpPr>
        <p:spPr bwMode="auto">
          <a:xfrm>
            <a:off x="0" y="0"/>
            <a:ext cx="9144000" cy="6958013"/>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92194" name="Rectangle 2"/>
          <p:cNvSpPr>
            <a:spLocks noGrp="1" noChangeArrowheads="1"/>
          </p:cNvSpPr>
          <p:nvPr>
            <p:ph type="title"/>
          </p:nvPr>
        </p:nvSpPr>
        <p:spPr/>
        <p:txBody>
          <a:bodyPr/>
          <a:lstStyle/>
          <a:p>
            <a:pPr eaLnBrk="1" hangingPunct="1">
              <a:defRPr/>
            </a:pPr>
            <a:r>
              <a:rPr lang="en-US" dirty="0">
                <a:ea typeface="ＭＳ Ｐゴシック" charset="0"/>
                <a:cs typeface="Arial" panose="020B0604020202020204" pitchFamily="34" charset="0"/>
              </a:rPr>
              <a:t>Why are these books doubted?</a:t>
            </a:r>
          </a:p>
        </p:txBody>
      </p:sp>
      <p:sp>
        <p:nvSpPr>
          <p:cNvPr id="392195" name="Rectangle 3"/>
          <p:cNvSpPr>
            <a:spLocks noGrp="1" noChangeArrowheads="1"/>
          </p:cNvSpPr>
          <p:nvPr>
            <p:ph type="body" idx="1"/>
          </p:nvPr>
        </p:nvSpPr>
        <p:spPr>
          <a:xfrm>
            <a:off x="457200" y="1412776"/>
            <a:ext cx="8229600" cy="4530725"/>
          </a:xfrm>
        </p:spPr>
        <p:txBody>
          <a:bodyPr/>
          <a:lstStyle/>
          <a:p>
            <a:pPr algn="r" eaLnBrk="1" hangingPunct="1">
              <a:buNone/>
              <a:defRPr/>
            </a:pPr>
            <a:r>
              <a:rPr lang="ar-JO" dirty="0">
                <a:solidFill>
                  <a:srgbClr val="006600"/>
                </a:solidFill>
                <a:ea typeface="ＭＳ Ｐゴシック" charset="0"/>
                <a:cs typeface="Arial" panose="020B0604020202020204" pitchFamily="34" charset="0"/>
              </a:rPr>
              <a:t>* لم تعتبر موثوقة مطلقاً </a:t>
            </a:r>
          </a:p>
          <a:p>
            <a:pPr algn="r" eaLnBrk="1" hangingPunct="1">
              <a:buNone/>
              <a:defRPr/>
            </a:pPr>
            <a:r>
              <a:rPr lang="ar-JO" dirty="0">
                <a:solidFill>
                  <a:srgbClr val="006600"/>
                </a:solidFill>
                <a:ea typeface="ＭＳ Ｐゴシック" charset="0"/>
                <a:cs typeface="Arial" panose="020B0604020202020204" pitchFamily="34" charset="0"/>
              </a:rPr>
              <a:t>* لاهوت خاطئ</a:t>
            </a:r>
          </a:p>
          <a:p>
            <a:pPr algn="r" eaLnBrk="1" hangingPunct="1">
              <a:buNone/>
              <a:defRPr/>
            </a:pPr>
            <a:r>
              <a:rPr lang="ar-JO" dirty="0">
                <a:solidFill>
                  <a:srgbClr val="006600"/>
                </a:solidFill>
                <a:ea typeface="ＭＳ Ｐゴシック" charset="0"/>
                <a:cs typeface="Arial" panose="020B0604020202020204" pitchFamily="34" charset="0"/>
              </a:rPr>
              <a:t>* لا ادعاء للوحي</a:t>
            </a:r>
            <a:endParaRPr lang="en-US" dirty="0">
              <a:solidFill>
                <a:srgbClr val="006600"/>
              </a:solidFill>
              <a:ea typeface="ＭＳ Ｐゴシック" charset="0"/>
              <a:cs typeface="Arial" panose="020B0604020202020204" pitchFamily="34" charset="0"/>
            </a:endParaRPr>
          </a:p>
          <a:p>
            <a:pPr algn="r" eaLnBrk="1" hangingPunct="1">
              <a:buNone/>
              <a:defRPr/>
            </a:pPr>
            <a:r>
              <a:rPr lang="ar-JO" dirty="0">
                <a:solidFill>
                  <a:srgbClr val="006600"/>
                </a:solidFill>
                <a:ea typeface="ＭＳ Ｐゴシック" charset="0"/>
                <a:cs typeface="Arial" panose="020B0604020202020204" pitchFamily="34" charset="0"/>
              </a:rPr>
              <a:t>* نقص الشخصية الديناميكية</a:t>
            </a:r>
            <a:endParaRPr lang="en-US" dirty="0">
              <a:solidFill>
                <a:srgbClr val="006600"/>
              </a:solidFill>
              <a:ea typeface="ＭＳ Ｐゴシック" charset="0"/>
              <a:cs typeface="Arial" panose="020B0604020202020204" pitchFamily="34" charset="0"/>
            </a:endParaRPr>
          </a:p>
          <a:p>
            <a:pPr algn="r" eaLnBrk="1" hangingPunct="1">
              <a:buNone/>
              <a:defRPr/>
            </a:pPr>
            <a:r>
              <a:rPr lang="ar-JO" dirty="0">
                <a:solidFill>
                  <a:srgbClr val="006600"/>
                </a:solidFill>
                <a:ea typeface="ＭＳ Ｐゴシック" charset="0"/>
                <a:cs typeface="Arial" panose="020B0604020202020204" pitchFamily="34" charset="0"/>
              </a:rPr>
              <a:t>* التاريخ المريب للقبول</a:t>
            </a:r>
            <a:endParaRPr lang="en-US" dirty="0">
              <a:solidFill>
                <a:srgbClr val="006600"/>
              </a:solidFill>
              <a:ea typeface="ＭＳ Ｐゴシック" charset="0"/>
              <a:cs typeface="Arial" panose="020B0604020202020204" pitchFamily="34" charset="0"/>
            </a:endParaRPr>
          </a:p>
        </p:txBody>
      </p:sp>
      <p:sp>
        <p:nvSpPr>
          <p:cNvPr id="299013" name="Rectangle 5"/>
          <p:cNvSpPr>
            <a:spLocks noChangeArrowheads="1"/>
          </p:cNvSpPr>
          <p:nvPr/>
        </p:nvSpPr>
        <p:spPr bwMode="auto">
          <a:xfrm>
            <a:off x="0" y="188640"/>
            <a:ext cx="8458200" cy="990600"/>
          </a:xfrm>
          <a:prstGeom prst="rect">
            <a:avLst/>
          </a:prstGeom>
          <a:solidFill>
            <a:srgbClr val="0039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8597" name="WordArt 6"/>
          <p:cNvSpPr>
            <a:spLocks noChangeArrowheads="1" noChangeShapeType="1" noTextEdit="1"/>
          </p:cNvSpPr>
          <p:nvPr/>
        </p:nvSpPr>
        <p:spPr bwMode="auto">
          <a:xfrm>
            <a:off x="304800" y="264840"/>
            <a:ext cx="7924800" cy="838200"/>
          </a:xfrm>
          <a:prstGeom prst="rect">
            <a:avLst/>
          </a:prstGeom>
          <a:effectLst>
            <a:glow rad="254000">
              <a:srgbClr val="1E1135">
                <a:alpha val="75000"/>
              </a:srgbClr>
            </a:glow>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uLnTx/>
                <a:uFillTx/>
                <a:latin typeface="Impact"/>
                <a:ea typeface="Impact"/>
                <a:cs typeface="Impact"/>
              </a:rPr>
              <a:t>لماذا الشك في هذه الأسفار ؟</a:t>
            </a:r>
            <a:endPar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uLnTx/>
              <a:uFillTx/>
              <a:latin typeface="Impact"/>
              <a:ea typeface="Impact"/>
              <a:cs typeface="Impact"/>
            </a:endParaRPr>
          </a:p>
        </p:txBody>
      </p:sp>
      <p:pic>
        <p:nvPicPr>
          <p:cNvPr id="299015" name="Picture 1" descr="doubting hea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02338" y="4582492"/>
            <a:ext cx="3175000" cy="237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Box 4">
            <a:extLst>
              <a:ext uri="{FF2B5EF4-FFF2-40B4-BE49-F238E27FC236}">
                <a16:creationId xmlns:a16="http://schemas.microsoft.com/office/drawing/2014/main" id="{15D2A180-7CD8-104F-ACD0-501AEF5A663F}"/>
              </a:ext>
            </a:extLst>
          </p:cNvPr>
          <p:cNvSpPr txBox="1">
            <a:spLocks noChangeArrowheads="1"/>
          </p:cNvSpPr>
          <p:nvPr/>
        </p:nvSpPr>
        <p:spPr bwMode="auto">
          <a:xfrm>
            <a:off x="8388424" y="44450"/>
            <a:ext cx="84830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194س</a:t>
            </a:r>
            <a:endParaRPr kumimoji="0" lang="en-US"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61970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392195">
                                            <p:txEl>
                                              <p:pRg st="3" end="3"/>
                                            </p:txEl>
                                          </p:spTgt>
                                        </p:tgtEl>
                                        <p:attrNameLst>
                                          <p:attrName>style.visibility</p:attrName>
                                        </p:attrNameLst>
                                      </p:cBhvr>
                                      <p:to>
                                        <p:strVal val="visible"/>
                                      </p:to>
                                    </p:set>
                                    <p:anim to="" calcmode="lin" valueType="num">
                                      <p:cBhvr>
                                        <p:cTn id="7" dur="1" fill="hold"/>
                                        <p:tgtEl>
                                          <p:spTgt spid="392195">
                                            <p:txEl>
                                              <p:pRg st="3" end="3"/>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2195">
                                            <p:txEl>
                                              <p:pRg st="4" end="4"/>
                                            </p:txEl>
                                          </p:spTgt>
                                        </p:tgtEl>
                                        <p:attrNameLst>
                                          <p:attrName>style.visibility</p:attrName>
                                        </p:attrNameLst>
                                      </p:cBhvr>
                                      <p:to>
                                        <p:strVal val="visible"/>
                                      </p:to>
                                    </p:set>
                                    <p:anim to="" calcmode="lin" valueType="num">
                                      <p:cBhvr>
                                        <p:cTn id="12" dur="1" fill="hold"/>
                                        <p:tgtEl>
                                          <p:spTgt spid="392195">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76200" y="152400"/>
            <a:ext cx="5410200" cy="788988"/>
          </a:xfrm>
        </p:spPr>
        <p:txBody>
          <a:bodyPr/>
          <a:lstStyle/>
          <a:p>
            <a:pPr eaLnBrk="1" hangingPunct="1">
              <a:defRPr/>
            </a:pPr>
            <a:r>
              <a:rPr lang="ar-JO" dirty="0">
                <a:ea typeface="ＭＳ Ｐゴシック" charset="0"/>
                <a:cs typeface="Arial" panose="020B0604020202020204" pitchFamily="34" charset="0"/>
              </a:rPr>
              <a:t>الكتابة المسمارية</a:t>
            </a:r>
            <a:endParaRPr lang="en-US" dirty="0">
              <a:ea typeface="ＭＳ Ｐゴシック" charset="0"/>
              <a:cs typeface="Arial" panose="020B0604020202020204" pitchFamily="34" charset="0"/>
            </a:endParaRPr>
          </a:p>
        </p:txBody>
      </p:sp>
      <p:pic>
        <p:nvPicPr>
          <p:cNvPr id="193538" name="Picture 4" descr="cuneiformwriting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16113"/>
            <a:ext cx="5943600" cy="5018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3539" name="Picture 5" descr="cuneiformwriti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75338" y="0"/>
            <a:ext cx="32686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body" idx="1"/>
          </p:nvPr>
        </p:nvSpPr>
        <p:spPr>
          <a:xfrm>
            <a:off x="457200" y="914400"/>
            <a:ext cx="5257800" cy="1600200"/>
          </a:xfrm>
        </p:spPr>
        <p:txBody>
          <a:bodyPr/>
          <a:lstStyle/>
          <a:p>
            <a:pPr algn="r" rtl="1" eaLnBrk="1" hangingPunct="1">
              <a:defRPr/>
            </a:pPr>
            <a:r>
              <a:rPr lang="ar-JO" dirty="0">
                <a:ea typeface="ＭＳ Ｐゴシック" charset="0"/>
                <a:cs typeface="Arial" panose="020B0604020202020204" pitchFamily="34" charset="0"/>
              </a:rPr>
              <a:t>سبقت العبرية بمئات السنين</a:t>
            </a:r>
            <a:endParaRPr lang="en-US" dirty="0">
              <a:ea typeface="ＭＳ Ｐゴシック" charset="0"/>
              <a:cs typeface="Arial" panose="020B060402020202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52400" y="547688"/>
            <a:ext cx="8686800" cy="823912"/>
          </a:xfrm>
        </p:spPr>
        <p:txBody>
          <a:bodyPr/>
          <a:lstStyle/>
          <a:p>
            <a:pPr eaLnBrk="1" hangingPunct="1">
              <a:defRPr/>
            </a:pPr>
            <a:r>
              <a:rPr lang="en-US" sz="4000" dirty="0">
                <a:ea typeface="ＭＳ Ｐゴシック" charset="0"/>
                <a:cs typeface="Arial" panose="020B0604020202020204" pitchFamily="34" charset="0"/>
              </a:rPr>
              <a:t>So do these books have any value?  </a:t>
            </a:r>
          </a:p>
        </p:txBody>
      </p:sp>
      <p:sp>
        <p:nvSpPr>
          <p:cNvPr id="84995" name="Rectangle 3"/>
          <p:cNvSpPr>
            <a:spLocks noGrp="1" noChangeArrowheads="1"/>
          </p:cNvSpPr>
          <p:nvPr>
            <p:ph type="body" idx="1"/>
          </p:nvPr>
        </p:nvSpPr>
        <p:spPr>
          <a:xfrm>
            <a:off x="539750" y="2320925"/>
            <a:ext cx="8534400" cy="3844925"/>
          </a:xfrm>
        </p:spPr>
        <p:txBody>
          <a:bodyPr/>
          <a:lstStyle/>
          <a:p>
            <a:pPr algn="r" rtl="1" eaLnBrk="1" hangingPunct="1">
              <a:defRPr/>
            </a:pPr>
            <a:r>
              <a:rPr lang="ar-JO" dirty="0">
                <a:ea typeface="ＭＳ Ｐゴシック" charset="0"/>
                <a:cs typeface="Arial" panose="020B0604020202020204" pitchFamily="34" charset="0"/>
              </a:rPr>
              <a:t>تاريخ ما بين العهدين</a:t>
            </a:r>
            <a:endParaRPr lang="en-US" dirty="0">
              <a:ea typeface="ＭＳ Ｐゴシック" charset="0"/>
              <a:cs typeface="Arial" panose="020B0604020202020204" pitchFamily="34" charset="0"/>
            </a:endParaRPr>
          </a:p>
          <a:p>
            <a:pPr algn="r" rtl="1" eaLnBrk="1" hangingPunct="1">
              <a:defRPr/>
            </a:pPr>
            <a:r>
              <a:rPr lang="ar-JO" dirty="0">
                <a:ea typeface="ＭＳ Ｐゴシック" charset="0"/>
                <a:cs typeface="Arial" panose="020B0604020202020204" pitchFamily="34" charset="0"/>
              </a:rPr>
              <a:t>الفرق والطوائف اليهودية</a:t>
            </a:r>
            <a:endParaRPr lang="en-US" dirty="0">
              <a:ea typeface="ＭＳ Ｐゴシック" charset="0"/>
              <a:cs typeface="Arial" panose="020B0604020202020204" pitchFamily="34" charset="0"/>
            </a:endParaRPr>
          </a:p>
          <a:p>
            <a:pPr algn="r" rtl="1" eaLnBrk="1" hangingPunct="1">
              <a:defRPr/>
            </a:pPr>
            <a:r>
              <a:rPr lang="ar-JO" dirty="0">
                <a:ea typeface="ＭＳ Ｐゴシック" charset="0"/>
                <a:cs typeface="Arial" panose="020B0604020202020204" pitchFamily="34" charset="0"/>
              </a:rPr>
              <a:t>المعتقدات اللاهوتية (مثل الملائكة)</a:t>
            </a:r>
            <a:endParaRPr lang="en-US" dirty="0">
              <a:ea typeface="ＭＳ Ｐゴシック" charset="0"/>
              <a:cs typeface="Arial" panose="020B0604020202020204" pitchFamily="34" charset="0"/>
            </a:endParaRPr>
          </a:p>
          <a:p>
            <a:pPr algn="r" rtl="1" eaLnBrk="1" hangingPunct="1">
              <a:buFont typeface="Wingdings" charset="0"/>
              <a:buNone/>
              <a:defRPr/>
            </a:pPr>
            <a:endParaRPr lang="en-US" dirty="0">
              <a:ea typeface="ＭＳ Ｐゴシック" charset="0"/>
              <a:cs typeface="Arial" panose="020B0604020202020204" pitchFamily="34" charset="0"/>
            </a:endParaRPr>
          </a:p>
        </p:txBody>
      </p:sp>
      <p:sp>
        <p:nvSpPr>
          <p:cNvPr id="301061" name="Rectangle 7"/>
          <p:cNvSpPr>
            <a:spLocks noChangeArrowheads="1"/>
          </p:cNvSpPr>
          <p:nvPr/>
        </p:nvSpPr>
        <p:spPr bwMode="auto">
          <a:xfrm>
            <a:off x="0" y="457200"/>
            <a:ext cx="9144000" cy="838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1062" name="WordArt 6"/>
          <p:cNvSpPr>
            <a:spLocks noChangeArrowheads="1" noChangeShapeType="1" noTextEdit="1"/>
          </p:cNvSpPr>
          <p:nvPr/>
        </p:nvSpPr>
        <p:spPr bwMode="auto">
          <a:xfrm>
            <a:off x="107950" y="681038"/>
            <a:ext cx="8931275" cy="515937"/>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0" cap="none" spc="0" normalizeH="0" baseline="0" noProof="0" dirty="0">
                <a:ln w="12700">
                  <a:solidFill>
                    <a:srgbClr val="3333CC"/>
                  </a:solidFill>
                  <a:round/>
                  <a:headEnd/>
                  <a:tailEnd/>
                </a:ln>
                <a:solidFill>
                  <a:srgbClr val="FFFFFF"/>
                </a:solidFill>
                <a:effectLst>
                  <a:outerShdw blurRad="63500" dist="46662" dir="2115817" algn="ctr" rotWithShape="0">
                    <a:srgbClr val="9999FF">
                      <a:alpha val="74997"/>
                    </a:srgbClr>
                  </a:outerShdw>
                </a:effectLst>
                <a:uLnTx/>
                <a:uFillTx/>
                <a:latin typeface="Arial Black"/>
                <a:ea typeface="Arial Black"/>
                <a:cs typeface="Arial Black"/>
              </a:rPr>
              <a:t>هل لهذه الأسفار أي قيمة ؟</a:t>
            </a:r>
            <a:endParaRPr kumimoji="0" lang="en-US" sz="2800" b="0" i="0" u="none" strike="noStrike" kern="10" cap="none" spc="0" normalizeH="0" baseline="0" noProof="0" dirty="0">
              <a:ln w="12700">
                <a:solidFill>
                  <a:srgbClr val="3333CC"/>
                </a:solidFill>
                <a:round/>
                <a:headEnd/>
                <a:tailEnd/>
              </a:ln>
              <a:solidFill>
                <a:srgbClr val="FFFFFF"/>
              </a:solidFill>
              <a:effectLst>
                <a:outerShdw blurRad="63500" dist="46662" dir="2115817" algn="ctr" rotWithShape="0">
                  <a:srgbClr val="9999FF">
                    <a:alpha val="74997"/>
                  </a:srgbClr>
                </a:outerShdw>
              </a:effectLst>
              <a:uLnTx/>
              <a:uFillTx/>
              <a:latin typeface="Arial Black"/>
              <a:ea typeface="Arial Black"/>
              <a:cs typeface="Arial Black"/>
            </a:endParaRPr>
          </a:p>
        </p:txBody>
      </p:sp>
      <p:sp>
        <p:nvSpPr>
          <p:cNvPr id="8" name="Text Box 4">
            <a:extLst>
              <a:ext uri="{FF2B5EF4-FFF2-40B4-BE49-F238E27FC236}">
                <a16:creationId xmlns:a16="http://schemas.microsoft.com/office/drawing/2014/main" id="{94AE8721-B397-CB47-B4A2-9072A135170E}"/>
              </a:ext>
            </a:extLst>
          </p:cNvPr>
          <p:cNvSpPr txBox="1">
            <a:spLocks noChangeArrowheads="1"/>
          </p:cNvSpPr>
          <p:nvPr/>
        </p:nvSpPr>
        <p:spPr bwMode="auto">
          <a:xfrm>
            <a:off x="8388424" y="44450"/>
            <a:ext cx="67358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194أ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4997" name="WordArt 5"/>
          <p:cNvSpPr>
            <a:spLocks noChangeArrowheads="1" noChangeShapeType="1" noTextEdit="1"/>
          </p:cNvSpPr>
          <p:nvPr/>
        </p:nvSpPr>
        <p:spPr bwMode="auto">
          <a:xfrm>
            <a:off x="381000" y="1177751"/>
            <a:ext cx="1066800" cy="102711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نعم</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1771936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4997"/>
                                        </p:tgtEl>
                                        <p:attrNameLst>
                                          <p:attrName>style.visibility</p:attrName>
                                        </p:attrNameLst>
                                      </p:cBhvr>
                                      <p:to>
                                        <p:strVal val="visible"/>
                                      </p:to>
                                    </p:set>
                                    <p:anim to="" calcmode="lin" valueType="num">
                                      <p:cBhvr>
                                        <p:cTn id="7" dur="1" fill="hold"/>
                                        <p:tgtEl>
                                          <p:spTgt spid="84997"/>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4995">
                                            <p:txEl>
                                              <p:pRg st="0" end="0"/>
                                            </p:txEl>
                                          </p:spTgt>
                                        </p:tgtEl>
                                        <p:attrNameLst>
                                          <p:attrName>style.visibility</p:attrName>
                                        </p:attrNameLst>
                                      </p:cBhvr>
                                      <p:to>
                                        <p:strVal val="visible"/>
                                      </p:to>
                                    </p:set>
                                    <p:anim to="" calcmode="lin" valueType="num">
                                      <p:cBhvr>
                                        <p:cTn id="12" dur="1" fill="hold"/>
                                        <p:tgtEl>
                                          <p:spTgt spid="84995">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4995">
                                            <p:txEl>
                                              <p:pRg st="1" end="1"/>
                                            </p:txEl>
                                          </p:spTgt>
                                        </p:tgtEl>
                                        <p:attrNameLst>
                                          <p:attrName>style.visibility</p:attrName>
                                        </p:attrNameLst>
                                      </p:cBhvr>
                                      <p:to>
                                        <p:strVal val="visible"/>
                                      </p:to>
                                    </p:set>
                                    <p:anim to="" calcmode="lin" valueType="num">
                                      <p:cBhvr>
                                        <p:cTn id="17" dur="1" fill="hold"/>
                                        <p:tgtEl>
                                          <p:spTgt spid="84995">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4995">
                                            <p:txEl>
                                              <p:pRg st="2" end="2"/>
                                            </p:txEl>
                                          </p:spTgt>
                                        </p:tgtEl>
                                        <p:attrNameLst>
                                          <p:attrName>style.visibility</p:attrName>
                                        </p:attrNameLst>
                                      </p:cBhvr>
                                      <p:to>
                                        <p:strVal val="visible"/>
                                      </p:to>
                                    </p:set>
                                    <p:anim to="" calcmode="lin" valueType="num">
                                      <p:cBhvr>
                                        <p:cTn id="22" dur="1" fill="hold"/>
                                        <p:tgtEl>
                                          <p:spTgt spid="8499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P spid="8499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ctrTitle"/>
          </p:nvPr>
        </p:nvSpPr>
        <p:spPr>
          <a:xfrm>
            <a:off x="5486400" y="609600"/>
            <a:ext cx="3200400" cy="2819400"/>
          </a:xfrm>
        </p:spPr>
        <p:txBody>
          <a:bodyPr/>
          <a:lstStyle/>
          <a:p>
            <a:pPr eaLnBrk="1" hangingPunct="1">
              <a:defRPr/>
            </a:pPr>
            <a:r>
              <a:rPr lang="ar-JO" dirty="0">
                <a:ea typeface="ＭＳ Ｐゴシック" charset="0"/>
                <a:cs typeface="Arial" panose="020B0604020202020204" pitchFamily="34" charset="0"/>
              </a:rPr>
              <a:t>رئيس ملائكة يترك عائلة طوبيا</a:t>
            </a:r>
            <a:endParaRPr lang="en-US" dirty="0">
              <a:ea typeface="ＭＳ Ｐゴシック" charset="0"/>
              <a:cs typeface="Arial" panose="020B0604020202020204" pitchFamily="34" charset="0"/>
            </a:endParaRPr>
          </a:p>
        </p:txBody>
      </p:sp>
      <p:sp>
        <p:nvSpPr>
          <p:cNvPr id="103427" name="Rectangle 3"/>
          <p:cNvSpPr>
            <a:spLocks noGrp="1" noChangeArrowheads="1"/>
          </p:cNvSpPr>
          <p:nvPr>
            <p:ph type="subTitle" idx="1"/>
          </p:nvPr>
        </p:nvSpPr>
        <p:spPr>
          <a:xfrm>
            <a:off x="5410200" y="6096000"/>
            <a:ext cx="3581400" cy="609600"/>
          </a:xfrm>
        </p:spPr>
        <p:txBody>
          <a:bodyPr/>
          <a:lstStyle/>
          <a:p>
            <a:pPr eaLnBrk="1" hangingPunct="1">
              <a:buFont typeface="Wingdings" charset="0"/>
              <a:buNone/>
              <a:defRPr/>
            </a:pPr>
            <a:r>
              <a:rPr lang="ar-JO" sz="2800" dirty="0">
                <a:ea typeface="ＭＳ Ｐゴシック" charset="0"/>
                <a:cs typeface="Arial" panose="020B0604020202020204" pitchFamily="34" charset="0"/>
              </a:rPr>
              <a:t>رمبراندت, 1637</a:t>
            </a:r>
            <a:endParaRPr lang="en-US" sz="2800" dirty="0">
              <a:ea typeface="ＭＳ Ｐゴシック" charset="0"/>
              <a:cs typeface="Arial" panose="020B0604020202020204" pitchFamily="34" charset="0"/>
            </a:endParaRPr>
          </a:p>
        </p:txBody>
      </p:sp>
      <p:pic>
        <p:nvPicPr>
          <p:cNvPr id="303107"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539115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29" name="Rectangle 5"/>
          <p:cNvSpPr>
            <a:spLocks noChangeArrowheads="1"/>
          </p:cNvSpPr>
          <p:nvPr/>
        </p:nvSpPr>
        <p:spPr bwMode="auto">
          <a:xfrm>
            <a:off x="5410200" y="4114800"/>
            <a:ext cx="3505200" cy="17526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تم أخذ الصورة في ملاحظات صف خلفيات العهد الجديد</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6666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a:xfrm>
            <a:off x="152400" y="547688"/>
            <a:ext cx="8686800" cy="823912"/>
          </a:xfrm>
        </p:spPr>
        <p:txBody>
          <a:bodyPr/>
          <a:lstStyle/>
          <a:p>
            <a:pPr eaLnBrk="1" hangingPunct="1">
              <a:defRPr/>
            </a:pPr>
            <a:r>
              <a:rPr lang="en-US" sz="3600" dirty="0">
                <a:ea typeface="ＭＳ Ｐゴシック" charset="0"/>
                <a:cs typeface="Arial" panose="020B0604020202020204" pitchFamily="34" charset="0"/>
              </a:rPr>
              <a:t>So do these books have any value?  </a:t>
            </a:r>
          </a:p>
        </p:txBody>
      </p:sp>
      <p:sp>
        <p:nvSpPr>
          <p:cNvPr id="305155" name="WordArt 5"/>
          <p:cNvSpPr>
            <a:spLocks noChangeArrowheads="1" noChangeShapeType="1" noTextEdit="1"/>
          </p:cNvSpPr>
          <p:nvPr/>
        </p:nvSpPr>
        <p:spPr bwMode="auto">
          <a:xfrm>
            <a:off x="381000" y="1295400"/>
            <a:ext cx="1066800" cy="102711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نعم</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305156" name="Rectangle 6"/>
          <p:cNvSpPr>
            <a:spLocks noChangeArrowheads="1"/>
          </p:cNvSpPr>
          <p:nvPr/>
        </p:nvSpPr>
        <p:spPr bwMode="auto">
          <a:xfrm>
            <a:off x="0" y="457200"/>
            <a:ext cx="9144000" cy="838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5157" name="WordArt 7"/>
          <p:cNvSpPr>
            <a:spLocks noChangeArrowheads="1" noChangeShapeType="1" noTextEdit="1"/>
          </p:cNvSpPr>
          <p:nvPr/>
        </p:nvSpPr>
        <p:spPr bwMode="auto">
          <a:xfrm>
            <a:off x="107950" y="620713"/>
            <a:ext cx="8928100" cy="5651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0" i="0" u="none" strike="noStrike" kern="10" cap="none" spc="0" normalizeH="0" baseline="0" noProof="0" dirty="0">
                <a:ln w="12700">
                  <a:solidFill>
                    <a:srgbClr val="3333CC"/>
                  </a:solidFill>
                  <a:round/>
                  <a:headEnd/>
                  <a:tailEnd/>
                </a:ln>
                <a:solidFill>
                  <a:srgbClr val="FFFFFF"/>
                </a:solidFill>
                <a:effectLst>
                  <a:outerShdw blurRad="63500" dist="46662" dir="2115817" algn="ctr" rotWithShape="0">
                    <a:srgbClr val="9999FF">
                      <a:alpha val="74997"/>
                    </a:srgbClr>
                  </a:outerShdw>
                </a:effectLst>
                <a:uLnTx/>
                <a:uFillTx/>
                <a:latin typeface="Arial Black"/>
                <a:ea typeface="Arial Black"/>
                <a:cs typeface="Arial Black"/>
              </a:rPr>
              <a:t>هل لهذه الأسفار أي قيمة ؟</a:t>
            </a:r>
            <a:endParaRPr kumimoji="0" lang="en-US" sz="3200" b="0" i="0" u="none" strike="noStrike" kern="10" cap="none" spc="0" normalizeH="0" baseline="0" noProof="0" dirty="0">
              <a:ln w="12700">
                <a:solidFill>
                  <a:srgbClr val="3333CC"/>
                </a:solidFill>
                <a:round/>
                <a:headEnd/>
                <a:tailEnd/>
              </a:ln>
              <a:solidFill>
                <a:srgbClr val="FFFFFF"/>
              </a:solidFill>
              <a:effectLst>
                <a:outerShdw blurRad="63500" dist="46662" dir="2115817" algn="ctr" rotWithShape="0">
                  <a:srgbClr val="9999FF">
                    <a:alpha val="74997"/>
                  </a:srgbClr>
                </a:outerShdw>
              </a:effectLst>
              <a:uLnTx/>
              <a:uFillTx/>
              <a:latin typeface="Arial Black"/>
              <a:ea typeface="Arial Black"/>
              <a:cs typeface="Arial Black"/>
            </a:endParaRPr>
          </a:p>
        </p:txBody>
      </p:sp>
      <p:sp>
        <p:nvSpPr>
          <p:cNvPr id="390152" name="Rectangle 8"/>
          <p:cNvSpPr>
            <a:spLocks noChangeArrowheads="1"/>
          </p:cNvSpPr>
          <p:nvPr/>
        </p:nvSpPr>
        <p:spPr bwMode="auto">
          <a:xfrm>
            <a:off x="323850" y="2247900"/>
            <a:ext cx="8828088" cy="3844925"/>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تاريخ ما بين العهدين</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الفرق والطوائف اليهودية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المعتقدات اللاهوتية (مثل الملائكة)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خلفية المفردات (مثل الجيل الآتي)</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أشكال أدبية (مثل الرسائل)</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توازن كتابات الرابيين</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 name="Text Box 4">
            <a:extLst>
              <a:ext uri="{FF2B5EF4-FFF2-40B4-BE49-F238E27FC236}">
                <a16:creationId xmlns:a16="http://schemas.microsoft.com/office/drawing/2014/main" id="{1808E5FA-8B95-7845-AC85-E2D41FEF726B}"/>
              </a:ext>
            </a:extLst>
          </p:cNvPr>
          <p:cNvSpPr txBox="1">
            <a:spLocks noChangeArrowheads="1"/>
          </p:cNvSpPr>
          <p:nvPr/>
        </p:nvSpPr>
        <p:spPr bwMode="auto">
          <a:xfrm>
            <a:off x="8388424" y="44450"/>
            <a:ext cx="84830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194س</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336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90152">
                                            <p:txEl>
                                              <p:pRg st="3" end="3"/>
                                            </p:txEl>
                                          </p:spTgt>
                                        </p:tgtEl>
                                        <p:attrNameLst>
                                          <p:attrName>style.visibility</p:attrName>
                                        </p:attrNameLst>
                                      </p:cBhvr>
                                      <p:to>
                                        <p:strVal val="visible"/>
                                      </p:to>
                                    </p:set>
                                    <p:anim to="" calcmode="lin" valueType="num">
                                      <p:cBhvr>
                                        <p:cTn id="7" dur="1" fill="hold"/>
                                        <p:tgtEl>
                                          <p:spTgt spid="390152">
                                            <p:txEl>
                                              <p:pRg st="3" end="3"/>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0152">
                                            <p:txEl>
                                              <p:pRg st="4" end="4"/>
                                            </p:txEl>
                                          </p:spTgt>
                                        </p:tgtEl>
                                        <p:attrNameLst>
                                          <p:attrName>style.visibility</p:attrName>
                                        </p:attrNameLst>
                                      </p:cBhvr>
                                      <p:to>
                                        <p:strVal val="visible"/>
                                      </p:to>
                                    </p:set>
                                    <p:anim to="" calcmode="lin" valueType="num">
                                      <p:cBhvr>
                                        <p:cTn id="12" dur="1" fill="hold"/>
                                        <p:tgtEl>
                                          <p:spTgt spid="390152">
                                            <p:txEl>
                                              <p:pRg st="4" end="4"/>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90152">
                                            <p:txEl>
                                              <p:pRg st="5" end="5"/>
                                            </p:txEl>
                                          </p:spTgt>
                                        </p:tgtEl>
                                        <p:attrNameLst>
                                          <p:attrName>style.visibility</p:attrName>
                                        </p:attrNameLst>
                                      </p:cBhvr>
                                      <p:to>
                                        <p:strVal val="visible"/>
                                      </p:to>
                                    </p:set>
                                    <p:anim to="" calcmode="lin" valueType="num">
                                      <p:cBhvr>
                                        <p:cTn id="17" dur="1" fill="hold"/>
                                        <p:tgtEl>
                                          <p:spTgt spid="390152">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52"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defRPr/>
            </a:pPr>
            <a:endParaRPr lang="en-US" b="1" dirty="0">
              <a:latin typeface="Arial" panose="020B0604020202020204" pitchFamily="34" charset="0"/>
              <a:ea typeface="+mn-ea"/>
              <a:cs typeface="+mn-cs"/>
            </a:endParaRPr>
          </a:p>
        </p:txBody>
      </p:sp>
      <p:sp>
        <p:nvSpPr>
          <p:cNvPr id="25604" name="Text Box 4"/>
          <p:cNvSpPr txBox="1">
            <a:spLocks noChangeArrowheads="1"/>
          </p:cNvSpPr>
          <p:nvPr/>
        </p:nvSpPr>
        <p:spPr bwMode="auto">
          <a:xfrm>
            <a:off x="52626" y="0"/>
            <a:ext cx="861774"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4400" b="1"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الكتابات اليهودية غير الموحى بها</a:t>
            </a:r>
            <a:endParaRPr lang="en-US" sz="4400" b="1"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5605" name="Rectangle 5"/>
          <p:cNvSpPr>
            <a:spLocks noGrp="1" noChangeArrowheads="1"/>
          </p:cNvSpPr>
          <p:nvPr>
            <p:ph type="title"/>
          </p:nvPr>
        </p:nvSpPr>
        <p:spPr>
          <a:xfrm>
            <a:off x="1066800" y="152400"/>
            <a:ext cx="6096000" cy="1017588"/>
          </a:xfrm>
        </p:spPr>
        <p:txBody>
          <a:bodyPr/>
          <a:lstStyle/>
          <a:p>
            <a:pPr marL="838200" indent="-838200" eaLnBrk="1" hangingPunct="1">
              <a:defRPr/>
            </a:pPr>
            <a:r>
              <a:rPr lang="ar-JO" dirty="0">
                <a:ea typeface="ＭＳ Ｐゴシック" charset="0"/>
                <a:cs typeface="Arial" panose="020B0604020202020204" pitchFamily="34" charset="0"/>
              </a:rPr>
              <a:t>2. فيلو الإسكندري</a:t>
            </a:r>
            <a:endParaRPr lang="en-US" dirty="0">
              <a:ea typeface="ＭＳ Ｐゴシック" charset="0"/>
              <a:cs typeface="Arial" panose="020B0604020202020204" pitchFamily="34" charset="0"/>
            </a:endParaRPr>
          </a:p>
        </p:txBody>
      </p:sp>
      <p:pic>
        <p:nvPicPr>
          <p:cNvPr id="307204" name="Picture 6" descr="NTafric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1844675"/>
            <a:ext cx="8153400" cy="501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3" name="Rectangle 3"/>
          <p:cNvSpPr>
            <a:spLocks noGrp="1" noChangeArrowheads="1"/>
          </p:cNvSpPr>
          <p:nvPr>
            <p:ph type="body" idx="1"/>
          </p:nvPr>
        </p:nvSpPr>
        <p:spPr>
          <a:xfrm>
            <a:off x="990600" y="4953000"/>
            <a:ext cx="6605588" cy="1905000"/>
          </a:xfrm>
          <a:solidFill>
            <a:schemeClr val="accent6">
              <a:lumMod val="50000"/>
            </a:schemeClr>
          </a:solidFill>
        </p:spPr>
        <p:txBody>
          <a:bodyPr/>
          <a:lstStyle/>
          <a:p>
            <a:pPr marL="609600" indent="-609600" algn="r" rtl="1" eaLnBrk="1" hangingPunct="1">
              <a:defRPr/>
            </a:pPr>
            <a:r>
              <a:rPr lang="ar-JO" dirty="0">
                <a:ea typeface="ＭＳ Ｐゴシック" charset="0"/>
                <a:cs typeface="Arial" panose="020B0604020202020204" pitchFamily="34" charset="0"/>
              </a:rPr>
              <a:t>الأسلوب المجازي</a:t>
            </a:r>
            <a:endParaRPr lang="en-US" dirty="0">
              <a:ea typeface="ＭＳ Ｐゴシック" charset="0"/>
              <a:cs typeface="Arial" panose="020B0604020202020204" pitchFamily="34" charset="0"/>
            </a:endParaRPr>
          </a:p>
          <a:p>
            <a:pPr marL="609600" indent="-609600" algn="r" rtl="1" eaLnBrk="1" hangingPunct="1">
              <a:defRPr/>
            </a:pPr>
            <a:r>
              <a:rPr lang="ar-JO" dirty="0">
                <a:ea typeface="ＭＳ Ｐゴシック" charset="0"/>
                <a:cs typeface="Arial" panose="020B0604020202020204" pitchFamily="34" charset="0"/>
              </a:rPr>
              <a:t>أثرت على علم التفسير المسيحي (مثل 1000 سنة)</a:t>
            </a:r>
            <a:endParaRPr lang="en-US" dirty="0">
              <a:ea typeface="ＭＳ Ｐゴシック" charset="0"/>
              <a:cs typeface="Arial" panose="020B0604020202020204" pitchFamily="34" charset="0"/>
            </a:endParaRPr>
          </a:p>
        </p:txBody>
      </p:sp>
      <p:sp>
        <p:nvSpPr>
          <p:cNvPr id="307206" name="Text Box 7"/>
          <p:cNvSpPr txBox="1">
            <a:spLocks noChangeArrowheads="1"/>
          </p:cNvSpPr>
          <p:nvPr/>
        </p:nvSpPr>
        <p:spPr bwMode="auto">
          <a:xfrm>
            <a:off x="8535988" y="60325"/>
            <a:ext cx="58381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000" b="1" dirty="0">
                <a:latin typeface="Arial" panose="020B0604020202020204" pitchFamily="34" charset="0"/>
              </a:rPr>
              <a:t>168</a:t>
            </a:r>
            <a:endParaRPr lang="en-US" sz="2000" b="1" dirty="0">
              <a:latin typeface="Arial" panose="020B0604020202020204" pitchFamily="34" charset="0"/>
            </a:endParaRPr>
          </a:p>
        </p:txBody>
      </p:sp>
      <p:sp>
        <p:nvSpPr>
          <p:cNvPr id="3" name="6-Point Star 2"/>
          <p:cNvSpPr/>
          <p:nvPr/>
        </p:nvSpPr>
        <p:spPr bwMode="auto">
          <a:xfrm>
            <a:off x="6732588" y="3357563"/>
            <a:ext cx="431800" cy="431800"/>
          </a:xfrm>
          <a:prstGeom prst="star6">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b="1" dirty="0">
              <a:latin typeface="Arial" panose="020B0604020202020204" pitchFamily="34" charset="0"/>
            </a:endParaRPr>
          </a:p>
        </p:txBody>
      </p:sp>
      <p:sp>
        <p:nvSpPr>
          <p:cNvPr id="307208" name="Vertical Scroll 3"/>
          <p:cNvSpPr>
            <a:spLocks noChangeArrowheads="1"/>
          </p:cNvSpPr>
          <p:nvPr/>
        </p:nvSpPr>
        <p:spPr bwMode="auto">
          <a:xfrm>
            <a:off x="6732588" y="333375"/>
            <a:ext cx="1079500" cy="1008063"/>
          </a:xfrm>
          <a:prstGeom prst="verticalScroll">
            <a:avLst>
              <a:gd name="adj" fmla="val 12500"/>
            </a:avLst>
          </a:prstGeom>
          <a:solidFill>
            <a:schemeClr val="accent1"/>
          </a:solidFill>
          <a:ln w="9525">
            <a:solidFill>
              <a:schemeClr val="tx1"/>
            </a:solidFill>
            <a:round/>
            <a:headEnd/>
            <a:tailEnd/>
          </a:ln>
        </p:spPr>
        <p:txBody>
          <a:bodyPr/>
          <a:lstStyle/>
          <a:p>
            <a:endParaRPr lang="en-US" b="1" dirty="0">
              <a:latin typeface="Arial" panose="020B0604020202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97634" name="Rectangle 3"/>
          <p:cNvSpPr>
            <a:spLocks noChangeArrowheads="1"/>
          </p:cNvSpPr>
          <p:nvPr/>
        </p:nvSpPr>
        <p:spPr bwMode="auto">
          <a:xfrm>
            <a:off x="0" y="262821"/>
            <a:ext cx="9144000" cy="111107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تُظهر التواريخ وقت الكتابة وتظهر الأعمال بالخط المائل</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ar-JO"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400</a:t>
            </a:r>
            <a:r>
              <a:rPr kumimoji="0" lang="en-US"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300</a:t>
            </a:r>
            <a:r>
              <a:rPr kumimoji="0" lang="en-US"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200</a:t>
            </a:r>
            <a:r>
              <a:rPr kumimoji="0" lang="en-US"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100</a:t>
            </a:r>
            <a:r>
              <a:rPr kumimoji="0" lang="en-US"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4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م/ق.م</a:t>
            </a:r>
            <a:r>
              <a:rPr kumimoji="0" lang="en-US"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100</a:t>
            </a:r>
            <a:r>
              <a:rPr kumimoji="0" lang="en-US"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200</a:t>
            </a:r>
            <a:r>
              <a:rPr kumimoji="0" lang="en-US"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300</a:t>
            </a:r>
            <a:r>
              <a:rPr kumimoji="0" lang="en-US"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400</a:t>
            </a:r>
            <a:r>
              <a:rPr kumimoji="0" lang="en-US"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500</a:t>
            </a:r>
            <a:r>
              <a:rPr kumimoji="0" lang="en-US"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600</a:t>
            </a:r>
            <a:r>
              <a:rPr kumimoji="0" lang="en-US"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700</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ar-JO"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اليوناني</a:t>
            </a: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السبعينية</a:t>
            </a: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 ق يوناني</a:t>
            </a: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بوليبيوس</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ديودوروس</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سترابو</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بلوتارخ</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 </a:t>
            </a: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هيرميتيكا</a:t>
            </a: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فيلو</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ar-JO"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اليهودي</a:t>
            </a: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altLang="zh-CN" sz="24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altLang="zh-CN" sz="24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يهودي/يوناني</a:t>
            </a:r>
            <a:r>
              <a:rPr kumimoji="0" lang="en-US" altLang="zh-CN" sz="24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 ق</a:t>
            </a: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مجمع جامنيا</a:t>
            </a: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MT</a:t>
            </a: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اكتمل</a:t>
            </a: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600-1000</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أبوكريفا ع ق</a:t>
            </a: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 </a:t>
            </a: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بسوديبيغرافا</a:t>
            </a: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امتد البعض إلى القرن السابع</a:t>
            </a: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 </a:t>
            </a: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مخطوطات البحر الميت</a:t>
            </a: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 </a:t>
            </a: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الأدب الرباني</a:t>
            </a: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 </a:t>
            </a:r>
            <a:r>
              <a:rPr kumimoji="0" lang="ar-JO"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المدراش (التقليد الشفوي</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التلمود = المشناه 200 + الجمارا 500</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 </a:t>
            </a:r>
            <a:r>
              <a:rPr kumimoji="0" lang="ar-JO"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توسيفتا</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يوسيفوس 77-94</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ar-JO" altLang="zh-CN"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الروماني</a:t>
            </a: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كتابات اليهودي إلى روما</a:t>
            </a: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ar-JO"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سيسيرو</a:t>
            </a:r>
            <a:endPar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ليفي</a:t>
            </a:r>
            <a:endPar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بليني 113</a:t>
            </a:r>
            <a:endPar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تاسيتوس 115</a:t>
            </a:r>
            <a:endPar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ar-JO" altLang="zh-CN" sz="1800" b="1" u="sng"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المسيحي</a:t>
            </a:r>
            <a:endPar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العهد الجديد 40-95</a:t>
            </a:r>
            <a:endPar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الآباء الرسوليون 95-150</a:t>
            </a:r>
            <a:endPar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4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									 	  </a:t>
            </a:r>
            <a:r>
              <a:rPr kumimoji="0" lang="ar-JO" altLang="zh-CN" sz="14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أبرزها:</a:t>
            </a:r>
            <a:endPar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				         • 	</a:t>
            </a:r>
            <a:r>
              <a:rPr kumimoji="0" lang="ar-JO"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الديداخي 95-120</a:t>
            </a:r>
            <a:endPar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          </a:t>
            </a:r>
            <a:r>
              <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	         • 	</a:t>
            </a:r>
            <a:r>
              <a:rPr kumimoji="0" lang="ar-JO"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رسالة برنابا 70-132</a:t>
            </a:r>
          </a:p>
          <a:p>
            <a:pPr marL="0" marR="0" lvl="0" indent="0" algn="r" defTabSz="914400" rtl="1"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					----------------- </a:t>
            </a:r>
            <a:r>
              <a:rPr kumimoji="0" lang="ar-JO"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أبوكريف العهد الجديد </a:t>
            </a:r>
            <a:r>
              <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 ----------------							• </a:t>
            </a:r>
            <a:r>
              <a:rPr kumimoji="0" lang="ar-JO"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 </a:t>
            </a:r>
            <a:r>
              <a:rPr kumimoji="0" lang="ar-JO" altLang="zh-CN" sz="14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مخطوطات نجع حمادي (غنوسي)</a:t>
            </a:r>
            <a:endPar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4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		   </a:t>
            </a:r>
            <a:r>
              <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          </a:t>
            </a:r>
            <a:r>
              <a:rPr kumimoji="0" lang="ar-JO" altLang="zh-CN" sz="14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انجيل توما</a:t>
            </a:r>
            <a:endPar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ar-JO" altLang="zh-CN" sz="1800" b="1" u="sng"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نثريات</a:t>
            </a:r>
            <a:endPar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defRPr/>
            </a:pPr>
            <a:r>
              <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						-------------------------------	 </a:t>
            </a:r>
            <a:r>
              <a:rPr kumimoji="0" lang="ar-JO"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اختيار ورق البردي</a:t>
            </a:r>
            <a:r>
              <a:rPr kumimoji="0" lang="en-US" altLang="zh-CN" sz="1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 -----------------------------</a:t>
            </a: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
        <p:nvSpPr>
          <p:cNvPr id="197635" name="Text Box 2"/>
          <p:cNvSpPr txBox="1">
            <a:spLocks noChangeArrowheads="1"/>
          </p:cNvSpPr>
          <p:nvPr/>
        </p:nvSpPr>
        <p:spPr bwMode="auto">
          <a:xfrm>
            <a:off x="8382000" y="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97636" name="Picture 4" descr="Scrol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53275" y="1371600"/>
            <a:ext cx="1914525"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1" name="Rectangle 5"/>
          <p:cNvSpPr>
            <a:spLocks noGrp="1" noChangeArrowheads="1"/>
          </p:cNvSpPr>
          <p:nvPr>
            <p:ph type="title"/>
          </p:nvPr>
        </p:nvSpPr>
        <p:spPr>
          <a:xfrm>
            <a:off x="457200" y="-76200"/>
            <a:ext cx="8229600" cy="457200"/>
          </a:xfrm>
        </p:spPr>
        <p:txBody>
          <a:bodyPr/>
          <a:lstStyle/>
          <a:p>
            <a:pPr eaLnBrk="1" hangingPunct="1">
              <a:defRPr/>
            </a:pPr>
            <a:r>
              <a:rPr lang="ar-JO" altLang="zh-CN" sz="2800" b="1" dirty="0">
                <a:solidFill>
                  <a:schemeClr val="tx1"/>
                </a:solidFill>
                <a:effectLst/>
                <a:latin typeface="Arial" panose="020B0604020202020204" pitchFamily="34" charset="0"/>
                <a:ea typeface="Arial" charset="0"/>
                <a:cs typeface="Arial" panose="020B0604020202020204" pitchFamily="34" charset="0"/>
              </a:rPr>
              <a:t>مخطط الأدب الزمني</a:t>
            </a:r>
            <a:endParaRPr lang="en-US" b="1" dirty="0">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843196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pic>
        <p:nvPicPr>
          <p:cNvPr id="311298" name="Picture 6" descr="Sabbath"/>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914400" y="0"/>
            <a:ext cx="82296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8" name="Text Box 4"/>
          <p:cNvSpPr txBox="1">
            <a:spLocks noChangeArrowheads="1"/>
          </p:cNvSpPr>
          <p:nvPr/>
        </p:nvSpPr>
        <p:spPr bwMode="auto">
          <a:xfrm>
            <a:off x="52626" y="0"/>
            <a:ext cx="861774"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4400" b="1"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الكتابات اليهودية غير الموحى بها</a:t>
            </a:r>
          </a:p>
        </p:txBody>
      </p:sp>
      <p:sp>
        <p:nvSpPr>
          <p:cNvPr id="26629" name="Rectangle 5"/>
          <p:cNvSpPr>
            <a:spLocks noGrp="1" noChangeArrowheads="1"/>
          </p:cNvSpPr>
          <p:nvPr>
            <p:ph type="title"/>
          </p:nvPr>
        </p:nvSpPr>
        <p:spPr>
          <a:xfrm>
            <a:off x="914400" y="76200"/>
            <a:ext cx="7041976" cy="1143000"/>
          </a:xfrm>
        </p:spPr>
        <p:txBody>
          <a:bodyPr/>
          <a:lstStyle/>
          <a:p>
            <a:pPr eaLnBrk="1" hangingPunct="1">
              <a:defRPr/>
            </a:pPr>
            <a:r>
              <a:rPr lang="ar-JO" sz="4000" dirty="0">
                <a:ea typeface="ＭＳ Ｐゴシック" charset="0"/>
                <a:cs typeface="Arial" panose="020B0604020202020204" pitchFamily="34" charset="0"/>
              </a:rPr>
              <a:t>3. الأدب الراباني</a:t>
            </a:r>
            <a:br>
              <a:rPr lang="en-US" sz="4000" dirty="0">
                <a:ea typeface="ＭＳ Ｐゴシック" charset="0"/>
                <a:cs typeface="Arial" panose="020B0604020202020204" pitchFamily="34" charset="0"/>
              </a:rPr>
            </a:br>
            <a:r>
              <a:rPr lang="en-US" sz="3200" dirty="0">
                <a:ea typeface="ＭＳ Ｐゴシック" charset="0"/>
                <a:cs typeface="Arial" panose="020B0604020202020204" pitchFamily="34" charset="0"/>
              </a:rPr>
              <a:t>(</a:t>
            </a:r>
            <a:r>
              <a:rPr lang="ar-JO" sz="3200" dirty="0">
                <a:ea typeface="ＭＳ Ｐゴシック" charset="0"/>
                <a:cs typeface="Arial" panose="020B0604020202020204" pitchFamily="34" charset="0"/>
              </a:rPr>
              <a:t>100 ق.م – 100 م</a:t>
            </a:r>
            <a:r>
              <a:rPr lang="en-US" sz="3200" dirty="0">
                <a:ea typeface="ＭＳ Ｐゴシック" charset="0"/>
                <a:cs typeface="Arial" panose="020B0604020202020204" pitchFamily="34" charset="0"/>
              </a:rPr>
              <a:t>)</a:t>
            </a:r>
          </a:p>
        </p:txBody>
      </p:sp>
      <p:sp>
        <p:nvSpPr>
          <p:cNvPr id="311301" name="Text Box 7"/>
          <p:cNvSpPr txBox="1">
            <a:spLocks noChangeArrowheads="1"/>
          </p:cNvSpPr>
          <p:nvPr/>
        </p:nvSpPr>
        <p:spPr bwMode="auto">
          <a:xfrm>
            <a:off x="8001000" y="60325"/>
            <a:ext cx="113524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000" b="1" dirty="0">
                <a:latin typeface="Arial" panose="020B0604020202020204" pitchFamily="34" charset="0"/>
                <a:cs typeface="Arial" panose="020B0604020202020204" pitchFamily="34" charset="0"/>
              </a:rPr>
              <a:t>168-170</a:t>
            </a:r>
            <a:endParaRPr lang="en-US" sz="2000" b="1" dirty="0">
              <a:latin typeface="Arial" panose="020B0604020202020204" pitchFamily="34" charset="0"/>
              <a:cs typeface="Arial" panose="020B0604020202020204" pitchFamily="34" charset="0"/>
            </a:endParaRPr>
          </a:p>
        </p:txBody>
      </p:sp>
      <p:pic>
        <p:nvPicPr>
          <p:cNvPr id="26636" name="Picture 12" descr="j0303364"/>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8039100" y="5880100"/>
            <a:ext cx="952500" cy="911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39" name="Rectangle 15"/>
          <p:cNvSpPr>
            <a:spLocks noChangeArrowheads="1"/>
          </p:cNvSpPr>
          <p:nvPr/>
        </p:nvSpPr>
        <p:spPr bwMode="auto">
          <a:xfrm>
            <a:off x="6019800" y="2209800"/>
            <a:ext cx="3124200" cy="4419600"/>
          </a:xfrm>
          <a:prstGeom prst="rect">
            <a:avLst/>
          </a:prstGeom>
          <a:noFill/>
          <a:ln w="9525">
            <a:noFill/>
            <a:miter lim="800000"/>
            <a:headEnd/>
            <a:tailEnd/>
          </a:ln>
          <a:effectLst/>
        </p:spPr>
        <p:txBody>
          <a:bodyPr/>
          <a:lstStyle/>
          <a:p>
            <a:pPr marL="609600" indent="-609600" algn="r" rtl="1" eaLnBrk="1" hangingPunct="1">
              <a:spcBef>
                <a:spcPct val="20000"/>
              </a:spcBef>
              <a:buClr>
                <a:schemeClr val="hlink"/>
              </a:buClr>
              <a:buSzPct val="90000"/>
              <a:buFont typeface="Wingdings" charset="0"/>
              <a:buBlip>
                <a:blip r:embed="rId5"/>
              </a:buBlip>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المدراش</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990600" lvl="1" indent="-533400" algn="r" rtl="1" eaLnBrk="1" hangingPunct="1">
              <a:spcBef>
                <a:spcPct val="20000"/>
              </a:spcBef>
              <a:buFontTx/>
              <a:buChar char="–"/>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الهالاكاه</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990600" lvl="1" indent="-533400" algn="r" rtl="1" eaLnBrk="1" hangingPunct="1">
              <a:spcBef>
                <a:spcPct val="20000"/>
              </a:spcBef>
              <a:buFontTx/>
              <a:buChar char="–"/>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الهاجاداه</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r" rtl="1" eaLnBrk="1" hangingPunct="1">
              <a:spcBef>
                <a:spcPct val="20000"/>
              </a:spcBef>
              <a:buClr>
                <a:schemeClr val="hlink"/>
              </a:buClr>
              <a:buSzPct val="90000"/>
              <a:buFont typeface="Wingdings" charset="0"/>
              <a:buBlip>
                <a:blip r:embed="rId5"/>
              </a:buBlip>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التلمود</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990600" lvl="1" indent="-533400" algn="r" rtl="1" eaLnBrk="1" hangingPunct="1">
              <a:spcBef>
                <a:spcPct val="20000"/>
              </a:spcBef>
              <a:buFontTx/>
              <a:buChar char="–"/>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المشناه</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990600" lvl="1" indent="-533400" algn="r" rtl="1" eaLnBrk="1" hangingPunct="1">
              <a:spcBef>
                <a:spcPct val="20000"/>
              </a:spcBef>
              <a:buFontTx/>
              <a:buChar char="–"/>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الجمارة</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r" rtl="1" eaLnBrk="1" hangingPunct="1">
              <a:spcBef>
                <a:spcPct val="20000"/>
              </a:spcBef>
              <a:buClr>
                <a:schemeClr val="hlink"/>
              </a:buClr>
              <a:buSzPct val="90000"/>
              <a:buFont typeface="Wingdings" charset="0"/>
              <a:buBlip>
                <a:blip r:embed="rId5"/>
              </a:buBlip>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التوسيفتاه</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26636"/>
                                        </p:tgtEl>
                                        <p:attrNameLst>
                                          <p:attrName>style.visibility</p:attrName>
                                        </p:attrNameLst>
                                      </p:cBhvr>
                                      <p:to>
                                        <p:strVal val="visible"/>
                                      </p:to>
                                    </p:set>
                                    <p:animEffect transition="in" filter="slide(fromBottom)">
                                      <p:cBhvr>
                                        <p:cTn id="7" dur="500"/>
                                        <p:tgtEl>
                                          <p:spTgt spid="266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6639">
                                            <p:txEl>
                                              <p:pRg st="0" end="0"/>
                                            </p:txEl>
                                          </p:spTgt>
                                        </p:tgtEl>
                                        <p:attrNameLst>
                                          <p:attrName>style.visibility</p:attrName>
                                        </p:attrNameLst>
                                      </p:cBhvr>
                                      <p:to>
                                        <p:strVal val="visible"/>
                                      </p:to>
                                    </p:set>
                                    <p:animEffect transition="in" filter="blinds(horizontal)">
                                      <p:cBhvr>
                                        <p:cTn id="12" dur="500"/>
                                        <p:tgtEl>
                                          <p:spTgt spid="2663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6639">
                                            <p:txEl>
                                              <p:pRg st="1" end="1"/>
                                            </p:txEl>
                                          </p:spTgt>
                                        </p:tgtEl>
                                        <p:attrNameLst>
                                          <p:attrName>style.visibility</p:attrName>
                                        </p:attrNameLst>
                                      </p:cBhvr>
                                      <p:to>
                                        <p:strVal val="visible"/>
                                      </p:to>
                                    </p:set>
                                    <p:animEffect transition="in" filter="blinds(horizontal)">
                                      <p:cBhvr>
                                        <p:cTn id="17" dur="500"/>
                                        <p:tgtEl>
                                          <p:spTgt spid="2663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6639">
                                            <p:txEl>
                                              <p:pRg st="2" end="2"/>
                                            </p:txEl>
                                          </p:spTgt>
                                        </p:tgtEl>
                                        <p:attrNameLst>
                                          <p:attrName>style.visibility</p:attrName>
                                        </p:attrNameLst>
                                      </p:cBhvr>
                                      <p:to>
                                        <p:strVal val="visible"/>
                                      </p:to>
                                    </p:set>
                                    <p:animEffect transition="in" filter="blinds(horizontal)">
                                      <p:cBhvr>
                                        <p:cTn id="22" dur="500"/>
                                        <p:tgtEl>
                                          <p:spTgt spid="2663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26639">
                                            <p:txEl>
                                              <p:pRg st="3" end="3"/>
                                            </p:txEl>
                                          </p:spTgt>
                                        </p:tgtEl>
                                        <p:attrNameLst>
                                          <p:attrName>style.visibility</p:attrName>
                                        </p:attrNameLst>
                                      </p:cBhvr>
                                      <p:to>
                                        <p:strVal val="visible"/>
                                      </p:to>
                                    </p:set>
                                    <p:animEffect transition="in" filter="blinds(horizontal)">
                                      <p:cBhvr>
                                        <p:cTn id="27" dur="500"/>
                                        <p:tgtEl>
                                          <p:spTgt spid="26639">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6639">
                                            <p:txEl>
                                              <p:pRg st="4" end="4"/>
                                            </p:txEl>
                                          </p:spTgt>
                                        </p:tgtEl>
                                        <p:attrNameLst>
                                          <p:attrName>style.visibility</p:attrName>
                                        </p:attrNameLst>
                                      </p:cBhvr>
                                      <p:to>
                                        <p:strVal val="visible"/>
                                      </p:to>
                                    </p:set>
                                    <p:animEffect transition="in" filter="blinds(horizontal)">
                                      <p:cBhvr>
                                        <p:cTn id="32" dur="500"/>
                                        <p:tgtEl>
                                          <p:spTgt spid="26639">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26639">
                                            <p:txEl>
                                              <p:pRg st="5" end="5"/>
                                            </p:txEl>
                                          </p:spTgt>
                                        </p:tgtEl>
                                        <p:attrNameLst>
                                          <p:attrName>style.visibility</p:attrName>
                                        </p:attrNameLst>
                                      </p:cBhvr>
                                      <p:to>
                                        <p:strVal val="visible"/>
                                      </p:to>
                                    </p:set>
                                    <p:animEffect transition="in" filter="blinds(horizontal)">
                                      <p:cBhvr>
                                        <p:cTn id="37" dur="500"/>
                                        <p:tgtEl>
                                          <p:spTgt spid="26639">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26639">
                                            <p:txEl>
                                              <p:pRg st="6" end="6"/>
                                            </p:txEl>
                                          </p:spTgt>
                                        </p:tgtEl>
                                        <p:attrNameLst>
                                          <p:attrName>style.visibility</p:attrName>
                                        </p:attrNameLst>
                                      </p:cBhvr>
                                      <p:to>
                                        <p:strVal val="visible"/>
                                      </p:to>
                                    </p:set>
                                    <p:animEffect transition="in" filter="blinds(horizontal)">
                                      <p:cBhvr>
                                        <p:cTn id="42" dur="500"/>
                                        <p:tgtEl>
                                          <p:spTgt spid="2663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4" descr="Mishn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0800"/>
            <a:ext cx="4419600" cy="690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4"/>
          <p:cNvGrpSpPr>
            <a:grpSpLocks/>
          </p:cNvGrpSpPr>
          <p:nvPr/>
        </p:nvGrpSpPr>
        <p:grpSpPr bwMode="auto">
          <a:xfrm>
            <a:off x="1143000" y="914400"/>
            <a:ext cx="2667000" cy="3657600"/>
            <a:chOff x="720" y="576"/>
            <a:chExt cx="1680" cy="2304"/>
          </a:xfrm>
        </p:grpSpPr>
        <p:sp>
          <p:nvSpPr>
            <p:cNvPr id="313355" name="Line 8"/>
            <p:cNvSpPr>
              <a:spLocks noChangeShapeType="1"/>
            </p:cNvSpPr>
            <p:nvPr/>
          </p:nvSpPr>
          <p:spPr bwMode="auto">
            <a:xfrm>
              <a:off x="720" y="2880"/>
              <a:ext cx="1632"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313356" name="Line 9"/>
            <p:cNvSpPr>
              <a:spLocks noChangeShapeType="1"/>
            </p:cNvSpPr>
            <p:nvPr/>
          </p:nvSpPr>
          <p:spPr bwMode="auto">
            <a:xfrm>
              <a:off x="768" y="576"/>
              <a:ext cx="1008"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313357" name="Line 10"/>
            <p:cNvSpPr>
              <a:spLocks noChangeShapeType="1"/>
            </p:cNvSpPr>
            <p:nvPr/>
          </p:nvSpPr>
          <p:spPr bwMode="auto">
            <a:xfrm flipH="1">
              <a:off x="720" y="576"/>
              <a:ext cx="48" cy="2304"/>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313358" name="Line 11"/>
            <p:cNvSpPr>
              <a:spLocks noChangeShapeType="1"/>
            </p:cNvSpPr>
            <p:nvPr/>
          </p:nvSpPr>
          <p:spPr bwMode="auto">
            <a:xfrm flipH="1">
              <a:off x="2352" y="1536"/>
              <a:ext cx="48" cy="1344"/>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313359" name="Line 12"/>
            <p:cNvSpPr>
              <a:spLocks noChangeShapeType="1"/>
            </p:cNvSpPr>
            <p:nvPr/>
          </p:nvSpPr>
          <p:spPr bwMode="auto">
            <a:xfrm>
              <a:off x="1776" y="1536"/>
              <a:ext cx="624"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313360" name="Line 13"/>
            <p:cNvSpPr>
              <a:spLocks noChangeShapeType="1"/>
            </p:cNvSpPr>
            <p:nvPr/>
          </p:nvSpPr>
          <p:spPr bwMode="auto">
            <a:xfrm rot="5400000">
              <a:off x="1296" y="1056"/>
              <a:ext cx="96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grpSp>
      <p:sp>
        <p:nvSpPr>
          <p:cNvPr id="76815" name="Text Box 15"/>
          <p:cNvSpPr txBox="1">
            <a:spLocks noChangeArrowheads="1"/>
          </p:cNvSpPr>
          <p:nvPr/>
        </p:nvSpPr>
        <p:spPr bwMode="auto">
          <a:xfrm>
            <a:off x="1371600" y="2686050"/>
            <a:ext cx="13773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4000" b="1" dirty="0">
                <a:solidFill>
                  <a:srgbClr val="FF0000"/>
                </a:solidFill>
                <a:latin typeface="Arial" panose="020B0604020202020204" pitchFamily="34" charset="0"/>
                <a:cs typeface="Arial" panose="020B0604020202020204" pitchFamily="34" charset="0"/>
              </a:rPr>
              <a:t>المشناه</a:t>
            </a:r>
            <a:endParaRPr lang="en-US" sz="4000" b="1" dirty="0">
              <a:solidFill>
                <a:srgbClr val="FF0000"/>
              </a:solidFill>
              <a:latin typeface="Arial" panose="020B0604020202020204" pitchFamily="34" charset="0"/>
              <a:cs typeface="Arial" panose="020B0604020202020204" pitchFamily="34" charset="0"/>
            </a:endParaRPr>
          </a:p>
        </p:txBody>
      </p:sp>
      <p:sp>
        <p:nvSpPr>
          <p:cNvPr id="76816" name="Rectangle 16"/>
          <p:cNvSpPr>
            <a:spLocks noChangeArrowheads="1"/>
          </p:cNvSpPr>
          <p:nvPr/>
        </p:nvSpPr>
        <p:spPr bwMode="auto">
          <a:xfrm>
            <a:off x="76200" y="533400"/>
            <a:ext cx="4191000" cy="5791200"/>
          </a:xfrm>
          <a:prstGeom prst="rect">
            <a:avLst/>
          </a:prstGeom>
          <a:noFill/>
          <a:ln w="76200" cap="rnd">
            <a:solidFill>
              <a:schemeClr val="bg2"/>
            </a:solidFill>
            <a:prstDash val="sysDot"/>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6817" name="Text Box 17"/>
          <p:cNvSpPr txBox="1">
            <a:spLocks noChangeArrowheads="1"/>
          </p:cNvSpPr>
          <p:nvPr/>
        </p:nvSpPr>
        <p:spPr bwMode="auto">
          <a:xfrm>
            <a:off x="1219200" y="5029200"/>
            <a:ext cx="141577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4000" b="1" dirty="0">
                <a:solidFill>
                  <a:schemeClr val="bg1"/>
                </a:solidFill>
                <a:latin typeface="Arial" panose="020B0604020202020204" pitchFamily="34" charset="0"/>
                <a:cs typeface="Arial" panose="020B0604020202020204" pitchFamily="34" charset="0"/>
              </a:rPr>
              <a:t>الجمارة</a:t>
            </a:r>
            <a:endParaRPr lang="en-US" sz="4000" b="1" dirty="0">
              <a:solidFill>
                <a:schemeClr val="bg1"/>
              </a:solidFill>
              <a:latin typeface="Arial" panose="020B0604020202020204" pitchFamily="34" charset="0"/>
              <a:cs typeface="Arial" panose="020B0604020202020204" pitchFamily="34" charset="0"/>
            </a:endParaRPr>
          </a:p>
        </p:txBody>
      </p:sp>
      <p:sp>
        <p:nvSpPr>
          <p:cNvPr id="313351" name="Text Box 18"/>
          <p:cNvSpPr txBox="1">
            <a:spLocks noChangeArrowheads="1"/>
          </p:cNvSpPr>
          <p:nvPr/>
        </p:nvSpPr>
        <p:spPr bwMode="auto">
          <a:xfrm>
            <a:off x="8305800" y="60325"/>
            <a:ext cx="78418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000" b="1" dirty="0">
                <a:latin typeface="Arial" panose="020B0604020202020204" pitchFamily="34" charset="0"/>
                <a:cs typeface="Arial" panose="020B0604020202020204" pitchFamily="34" charset="0"/>
              </a:rPr>
              <a:t>169ب</a:t>
            </a:r>
            <a:endParaRPr lang="en-US" sz="2000" b="1" dirty="0">
              <a:latin typeface="Arial" panose="020B0604020202020204" pitchFamily="34" charset="0"/>
              <a:cs typeface="Arial" panose="020B0604020202020204" pitchFamily="34" charset="0"/>
            </a:endParaRPr>
          </a:p>
        </p:txBody>
      </p:sp>
      <p:pic>
        <p:nvPicPr>
          <p:cNvPr id="76820" name="Picture 20" descr="j0282747"/>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0" y="5410200"/>
            <a:ext cx="12192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24" name="Rectangle 24"/>
          <p:cNvSpPr>
            <a:spLocks noChangeArrowheads="1"/>
          </p:cNvSpPr>
          <p:nvPr/>
        </p:nvSpPr>
        <p:spPr bwMode="auto">
          <a:xfrm>
            <a:off x="4419600" y="1981200"/>
            <a:ext cx="4724400" cy="4572000"/>
          </a:xfrm>
          <a:prstGeom prst="rect">
            <a:avLst/>
          </a:prstGeom>
          <a:noFill/>
          <a:ln w="9525">
            <a:noFill/>
            <a:miter lim="800000"/>
            <a:headEnd/>
            <a:tailEnd/>
          </a:ln>
          <a:effectLst/>
        </p:spPr>
        <p:txBody>
          <a:bodyPr/>
          <a:lstStyle/>
          <a:p>
            <a:pPr marL="342900" indent="-342900" algn="r" rtl="1" eaLnBrk="1" hangingPunct="1">
              <a:spcBef>
                <a:spcPct val="20000"/>
              </a:spcBef>
              <a:buClr>
                <a:schemeClr val="hlink"/>
              </a:buClr>
              <a:buSzPct val="90000"/>
              <a:buFont typeface="Wingdings" charset="0"/>
              <a:buBlip>
                <a:blip r:embed="rId5"/>
              </a:buBlip>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المشناه</a:t>
            </a:r>
            <a:r>
              <a:rPr lang="en-US" sz="3200" b="1" dirty="0">
                <a:effectLst>
                  <a:outerShdw blurRad="38100" dist="38100" dir="2700000" algn="tl">
                    <a:srgbClr val="000000"/>
                  </a:outerShdw>
                </a:effectLst>
                <a:latin typeface="Arial" panose="020B0604020202020204" pitchFamily="34" charset="0"/>
                <a:cs typeface="Arial" panose="020B0604020202020204" pitchFamily="34" charset="0"/>
              </a:rPr>
              <a:t> </a:t>
            </a:r>
          </a:p>
          <a:p>
            <a:pPr marL="342900" indent="-342900" algn="r" rtl="1" eaLnBrk="1" hangingPunct="1">
              <a:spcBef>
                <a:spcPct val="20000"/>
              </a:spcBef>
              <a:buClr>
                <a:schemeClr val="hlink"/>
              </a:buClr>
              <a:buSzPct val="90000"/>
              <a:buFont typeface="Wingdings" charset="0"/>
              <a:buNone/>
              <a:defRPr/>
            </a:pPr>
            <a:r>
              <a:rPr lang="en-US" sz="3200" b="1" dirty="0">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dirty="0">
                <a:effectLst>
                  <a:outerShdw blurRad="38100" dist="38100" dir="2700000" algn="tl">
                    <a:srgbClr val="000000"/>
                  </a:outerShdw>
                </a:effectLst>
                <a:latin typeface="Arial" panose="020B0604020202020204" pitchFamily="34" charset="0"/>
                <a:cs typeface="Arial" panose="020B0604020202020204" pitchFamily="34" charset="0"/>
              </a:rPr>
              <a:t>— </a:t>
            </a: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تقليد الرابيين الشفوي</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742950" lvl="1" indent="-285750" algn="r" rtl="1" eaLnBrk="1" hangingPunct="1">
              <a:spcBef>
                <a:spcPct val="20000"/>
              </a:spcBef>
              <a:defRPr/>
            </a:pPr>
            <a:r>
              <a:rPr lang="en-US" sz="2800" b="1" dirty="0">
                <a:effectLst>
                  <a:outerShdw blurRad="38100" dist="38100" dir="2700000" algn="tl">
                    <a:srgbClr val="000000"/>
                  </a:outerShdw>
                </a:effectLst>
                <a:latin typeface="Arial" panose="020B0604020202020204" pitchFamily="34" charset="0"/>
                <a:cs typeface="Arial" panose="020B0604020202020204" pitchFamily="34" charset="0"/>
              </a:rPr>
              <a:t>— </a:t>
            </a:r>
            <a:r>
              <a:rPr lang="ar-JO" sz="2400" b="1" dirty="0">
                <a:effectLst>
                  <a:outerShdw blurRad="38100" dist="38100" dir="2700000" algn="tl">
                    <a:srgbClr val="000000"/>
                  </a:outerShdw>
                </a:effectLst>
                <a:latin typeface="Arial" panose="020B0604020202020204" pitchFamily="34" charset="0"/>
                <a:cs typeface="Arial" panose="020B0604020202020204" pitchFamily="34" charset="0"/>
              </a:rPr>
              <a:t>200 م</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ctr" eaLnBrk="1" hangingPunct="1">
              <a:spcBef>
                <a:spcPct val="20000"/>
              </a:spcBef>
              <a:buClr>
                <a:schemeClr val="hlink"/>
              </a:buClr>
              <a:buSzPct val="90000"/>
              <a:buFont typeface="Wingdings" charset="0"/>
              <a:buNone/>
              <a:defRPr/>
            </a:pPr>
            <a:r>
              <a:rPr lang="en-US" sz="3200" b="1" dirty="0">
                <a:effectLst>
                  <a:outerShdw blurRad="38100" dist="38100" dir="2700000" algn="tl">
                    <a:srgbClr val="000000"/>
                  </a:outerShdw>
                </a:effectLst>
                <a:latin typeface="Arial" panose="020B0604020202020204" pitchFamily="34" charset="0"/>
                <a:cs typeface="Arial" panose="020B0604020202020204" pitchFamily="34" charset="0"/>
              </a:rPr>
              <a:t>+</a:t>
            </a:r>
          </a:p>
          <a:p>
            <a:pPr marL="342900" indent="-342900" algn="r" rtl="1" eaLnBrk="1" hangingPunct="1">
              <a:spcBef>
                <a:spcPct val="20000"/>
              </a:spcBef>
              <a:buClr>
                <a:schemeClr val="hlink"/>
              </a:buClr>
              <a:buSzPct val="90000"/>
              <a:buFont typeface="Wingdings" charset="0"/>
              <a:buBlip>
                <a:blip r:embed="rId5"/>
              </a:buBlip>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الجمارة</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742950" lvl="1" indent="-285750" algn="r" rtl="1" eaLnBrk="1" hangingPunct="1">
              <a:spcBef>
                <a:spcPct val="20000"/>
              </a:spcBef>
              <a:defRPr/>
            </a:pPr>
            <a:r>
              <a:rPr lang="en-US" sz="2800" b="1" dirty="0">
                <a:effectLst>
                  <a:outerShdw blurRad="38100" dist="38100" dir="2700000" algn="tl">
                    <a:srgbClr val="000000"/>
                  </a:outerShdw>
                </a:effectLst>
                <a:latin typeface="Arial" panose="020B0604020202020204" pitchFamily="34" charset="0"/>
                <a:cs typeface="Arial" panose="020B0604020202020204" pitchFamily="34" charset="0"/>
              </a:rPr>
              <a:t>— </a:t>
            </a: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تعليقات على المشناه</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742950" lvl="1" indent="-285750" algn="r" rtl="1" eaLnBrk="1" hangingPunct="1">
              <a:spcBef>
                <a:spcPct val="20000"/>
              </a:spcBef>
              <a:defRPr/>
            </a:pPr>
            <a:r>
              <a:rPr lang="en-US" sz="2400" b="1" dirty="0">
                <a:effectLst>
                  <a:outerShdw blurRad="38100" dist="38100" dir="2700000" algn="tl">
                    <a:srgbClr val="000000"/>
                  </a:outerShdw>
                </a:effectLst>
                <a:latin typeface="Arial" panose="020B0604020202020204" pitchFamily="34" charset="0"/>
                <a:cs typeface="Arial" panose="020B0604020202020204" pitchFamily="34" charset="0"/>
              </a:rPr>
              <a:t>— </a:t>
            </a:r>
            <a:r>
              <a:rPr lang="ar-JO" sz="2400" b="1" dirty="0">
                <a:effectLst>
                  <a:outerShdw blurRad="38100" dist="38100" dir="2700000" algn="tl">
                    <a:srgbClr val="000000"/>
                  </a:outerShdw>
                </a:effectLst>
                <a:latin typeface="Arial" panose="020B0604020202020204" pitchFamily="34" charset="0"/>
                <a:cs typeface="Arial" panose="020B0604020202020204" pitchFamily="34" charset="0"/>
              </a:rPr>
              <a:t>500-600 م</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6802" name="Rectangle 2"/>
          <p:cNvSpPr>
            <a:spLocks noGrp="1" noChangeArrowheads="1"/>
          </p:cNvSpPr>
          <p:nvPr>
            <p:ph type="title"/>
          </p:nvPr>
        </p:nvSpPr>
        <p:spPr>
          <a:xfrm>
            <a:off x="3167480" y="817600"/>
            <a:ext cx="5704640" cy="803200"/>
          </a:xfrm>
          <a:solidFill>
            <a:srgbClr val="C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SA" sz="3600" dirty="0">
                <a:ea typeface="ＭＳ Ｐゴシック" charset="0"/>
              </a:rPr>
              <a:t>التلمود البابلي</a:t>
            </a:r>
            <a:endParaRPr lang="en-US" sz="3600" dirty="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76820"/>
                                        </p:tgtEl>
                                        <p:attrNameLst>
                                          <p:attrName>style.visibility</p:attrName>
                                        </p:attrNameLst>
                                      </p:cBhvr>
                                      <p:to>
                                        <p:strVal val="visible"/>
                                      </p:to>
                                    </p:set>
                                    <p:animEffect transition="in" filter="fade">
                                      <p:cBhvr>
                                        <p:cTn id="7" dur="770" decel="100000"/>
                                        <p:tgtEl>
                                          <p:spTgt spid="76820"/>
                                        </p:tgtEl>
                                      </p:cBhvr>
                                    </p:animEffect>
                                    <p:animScale>
                                      <p:cBhvr>
                                        <p:cTn id="8" dur="770" decel="100000"/>
                                        <p:tgtEl>
                                          <p:spTgt spid="76820"/>
                                        </p:tgtEl>
                                      </p:cBhvr>
                                      <p:from x="10000" y="10000"/>
                                      <p:to x="200000" y="450000"/>
                                    </p:animScale>
                                    <p:animScale>
                                      <p:cBhvr>
                                        <p:cTn id="9" dur="1230" accel="100000" fill="hold">
                                          <p:stCondLst>
                                            <p:cond delay="770"/>
                                          </p:stCondLst>
                                        </p:cTn>
                                        <p:tgtEl>
                                          <p:spTgt spid="76820"/>
                                        </p:tgtEl>
                                      </p:cBhvr>
                                      <p:from x="200000" y="450000"/>
                                      <p:to x="100000" y="100000"/>
                                    </p:animScale>
                                    <p:set>
                                      <p:cBhvr>
                                        <p:cTn id="10" dur="770" fill="hold"/>
                                        <p:tgtEl>
                                          <p:spTgt spid="76820"/>
                                        </p:tgtEl>
                                        <p:attrNameLst>
                                          <p:attrName>ppt_x</p:attrName>
                                        </p:attrNameLst>
                                      </p:cBhvr>
                                      <p:to>
                                        <p:strVal val="(0.5)"/>
                                      </p:to>
                                    </p:set>
                                    <p:anim from="(0.5)" to="(#ppt_x)" calcmode="lin" valueType="num">
                                      <p:cBhvr>
                                        <p:cTn id="11" dur="1230" accel="100000" fill="hold">
                                          <p:stCondLst>
                                            <p:cond delay="770"/>
                                          </p:stCondLst>
                                        </p:cTn>
                                        <p:tgtEl>
                                          <p:spTgt spid="76820"/>
                                        </p:tgtEl>
                                        <p:attrNameLst>
                                          <p:attrName>ppt_x</p:attrName>
                                        </p:attrNameLst>
                                      </p:cBhvr>
                                    </p:anim>
                                    <p:set>
                                      <p:cBhvr>
                                        <p:cTn id="12" dur="770" fill="hold"/>
                                        <p:tgtEl>
                                          <p:spTgt spid="76820"/>
                                        </p:tgtEl>
                                        <p:attrNameLst>
                                          <p:attrName>ppt_y</p:attrName>
                                        </p:attrNameLst>
                                      </p:cBhvr>
                                      <p:to>
                                        <p:strVal val="(#ppt_y+0.4)"/>
                                      </p:to>
                                    </p:set>
                                    <p:anim from="(#ppt_y+0.4)" to="(#ppt_y)" calcmode="lin" valueType="num">
                                      <p:cBhvr>
                                        <p:cTn id="13" dur="1230" accel="100000" fill="hold">
                                          <p:stCondLst>
                                            <p:cond delay="770"/>
                                          </p:stCondLst>
                                        </p:cTn>
                                        <p:tgtEl>
                                          <p:spTgt spid="7682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tgtEl>
                                          <p:spTgt spid="2"/>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76815"/>
                                        </p:tgtEl>
                                        <p:attrNameLst>
                                          <p:attrName>style.visibility</p:attrName>
                                        </p:attrNameLst>
                                      </p:cBhvr>
                                      <p:to>
                                        <p:strVal val="visible"/>
                                      </p:to>
                                    </p:set>
                                    <p:animEffect transition="in" filter="dissolve">
                                      <p:cBhvr>
                                        <p:cTn id="21" dur="500"/>
                                        <p:tgtEl>
                                          <p:spTgt spid="7681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76817"/>
                                        </p:tgtEl>
                                        <p:attrNameLst>
                                          <p:attrName>style.visibility</p:attrName>
                                        </p:attrNameLst>
                                      </p:cBhvr>
                                      <p:to>
                                        <p:strVal val="visible"/>
                                      </p:to>
                                    </p:set>
                                    <p:animEffect transition="in" filter="dissolve">
                                      <p:cBhvr>
                                        <p:cTn id="26" dur="500"/>
                                        <p:tgtEl>
                                          <p:spTgt spid="76817"/>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76816"/>
                                        </p:tgtEl>
                                        <p:attrNameLst>
                                          <p:attrName>style.visibility</p:attrName>
                                        </p:attrNameLst>
                                      </p:cBhvr>
                                      <p:to>
                                        <p:strVal val="visible"/>
                                      </p:to>
                                    </p:set>
                                    <p:animEffect transition="in" filter="dissolve">
                                      <p:cBhvr>
                                        <p:cTn id="29" dur="500"/>
                                        <p:tgtEl>
                                          <p:spTgt spid="7681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4" presetClass="entr" presetSubtype="0" fill="hold" nodeType="clickEffect">
                                  <p:stCondLst>
                                    <p:cond delay="0"/>
                                  </p:stCondLst>
                                  <p:childTnLst>
                                    <p:set>
                                      <p:cBhvr>
                                        <p:cTn id="33" dur="1" fill="hold">
                                          <p:stCondLst>
                                            <p:cond delay="0"/>
                                          </p:stCondLst>
                                        </p:cTn>
                                        <p:tgtEl>
                                          <p:spTgt spid="76824">
                                            <p:txEl>
                                              <p:pRg st="0" end="0"/>
                                            </p:txEl>
                                          </p:spTgt>
                                        </p:tgtEl>
                                        <p:attrNameLst>
                                          <p:attrName>style.visibility</p:attrName>
                                        </p:attrNameLst>
                                      </p:cBhvr>
                                      <p:to>
                                        <p:strVal val="visible"/>
                                      </p:to>
                                    </p:set>
                                    <p:anim to="" calcmode="lin" valueType="num">
                                      <p:cBhvr>
                                        <p:cTn id="34" dur="1" fill="hold"/>
                                        <p:tgtEl>
                                          <p:spTgt spid="76824">
                                            <p:txEl>
                                              <p:pRg st="0" end="0"/>
                                            </p:txEl>
                                          </p:spTgt>
                                        </p:tgtEl>
                                        <p:attrNameLst>
                                          <p:attrName/>
                                        </p:attrNameLst>
                                      </p:cBhvr>
                                    </p:anim>
                                  </p:childTnLst>
                                </p:cTn>
                              </p:par>
                              <p:par>
                                <p:cTn id="35" presetID="24" presetClass="entr" presetSubtype="0" fill="hold" nodeType="withEffect">
                                  <p:stCondLst>
                                    <p:cond delay="0"/>
                                  </p:stCondLst>
                                  <p:childTnLst>
                                    <p:set>
                                      <p:cBhvr>
                                        <p:cTn id="36" dur="1" fill="hold">
                                          <p:stCondLst>
                                            <p:cond delay="0"/>
                                          </p:stCondLst>
                                        </p:cTn>
                                        <p:tgtEl>
                                          <p:spTgt spid="76824">
                                            <p:txEl>
                                              <p:pRg st="1" end="1"/>
                                            </p:txEl>
                                          </p:spTgt>
                                        </p:tgtEl>
                                        <p:attrNameLst>
                                          <p:attrName>style.visibility</p:attrName>
                                        </p:attrNameLst>
                                      </p:cBhvr>
                                      <p:to>
                                        <p:strVal val="visible"/>
                                      </p:to>
                                    </p:set>
                                    <p:anim to="" calcmode="lin" valueType="num">
                                      <p:cBhvr>
                                        <p:cTn id="37" dur="1" fill="hold"/>
                                        <p:tgtEl>
                                          <p:spTgt spid="76824">
                                            <p:txEl>
                                              <p:pRg st="1" end="1"/>
                                            </p:txEl>
                                          </p:spTgt>
                                        </p:tgtEl>
                                        <p:attrNameLst>
                                          <p:attrName/>
                                        </p:attrNameLst>
                                      </p:cBhvr>
                                    </p:anim>
                                  </p:childTnLst>
                                </p:cTn>
                              </p:par>
                              <p:par>
                                <p:cTn id="38" presetID="24" presetClass="entr" presetSubtype="0" fill="hold" nodeType="withEffect">
                                  <p:stCondLst>
                                    <p:cond delay="0"/>
                                  </p:stCondLst>
                                  <p:childTnLst>
                                    <p:set>
                                      <p:cBhvr>
                                        <p:cTn id="39" dur="1" fill="hold">
                                          <p:stCondLst>
                                            <p:cond delay="0"/>
                                          </p:stCondLst>
                                        </p:cTn>
                                        <p:tgtEl>
                                          <p:spTgt spid="76824">
                                            <p:txEl>
                                              <p:pRg st="2" end="2"/>
                                            </p:txEl>
                                          </p:spTgt>
                                        </p:tgtEl>
                                        <p:attrNameLst>
                                          <p:attrName>style.visibility</p:attrName>
                                        </p:attrNameLst>
                                      </p:cBhvr>
                                      <p:to>
                                        <p:strVal val="visible"/>
                                      </p:to>
                                    </p:set>
                                    <p:anim to="" calcmode="lin" valueType="num">
                                      <p:cBhvr>
                                        <p:cTn id="40" dur="1" fill="hold"/>
                                        <p:tgtEl>
                                          <p:spTgt spid="76824">
                                            <p:txEl>
                                              <p:pRg st="2" end="2"/>
                                            </p:txEl>
                                          </p:spTgt>
                                        </p:tgtEl>
                                        <p:attrNameLst>
                                          <p:attrName/>
                                        </p:attrNameLst>
                                      </p:cBhvr>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4" presetClass="entr" presetSubtype="0" fill="hold" nodeType="clickEffect">
                                  <p:stCondLst>
                                    <p:cond delay="0"/>
                                  </p:stCondLst>
                                  <p:childTnLst>
                                    <p:set>
                                      <p:cBhvr>
                                        <p:cTn id="44" dur="1" fill="hold">
                                          <p:stCondLst>
                                            <p:cond delay="0"/>
                                          </p:stCondLst>
                                        </p:cTn>
                                        <p:tgtEl>
                                          <p:spTgt spid="76824">
                                            <p:txEl>
                                              <p:pRg st="3" end="3"/>
                                            </p:txEl>
                                          </p:spTgt>
                                        </p:tgtEl>
                                        <p:attrNameLst>
                                          <p:attrName>style.visibility</p:attrName>
                                        </p:attrNameLst>
                                      </p:cBhvr>
                                      <p:to>
                                        <p:strVal val="visible"/>
                                      </p:to>
                                    </p:set>
                                    <p:anim to="" calcmode="lin" valueType="num">
                                      <p:cBhvr>
                                        <p:cTn id="45" dur="1" fill="hold"/>
                                        <p:tgtEl>
                                          <p:spTgt spid="76824">
                                            <p:txEl>
                                              <p:pRg st="3" end="3"/>
                                            </p:txEl>
                                          </p:spTgt>
                                        </p:tgtEl>
                                        <p:attrNameLst>
                                          <p:attrName/>
                                        </p:attrNameLst>
                                      </p:cBhvr>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4" presetClass="entr" presetSubtype="0" fill="hold" nodeType="clickEffect">
                                  <p:stCondLst>
                                    <p:cond delay="0"/>
                                  </p:stCondLst>
                                  <p:childTnLst>
                                    <p:set>
                                      <p:cBhvr>
                                        <p:cTn id="49" dur="1" fill="hold">
                                          <p:stCondLst>
                                            <p:cond delay="0"/>
                                          </p:stCondLst>
                                        </p:cTn>
                                        <p:tgtEl>
                                          <p:spTgt spid="76824">
                                            <p:txEl>
                                              <p:pRg st="4" end="4"/>
                                            </p:txEl>
                                          </p:spTgt>
                                        </p:tgtEl>
                                        <p:attrNameLst>
                                          <p:attrName>style.visibility</p:attrName>
                                        </p:attrNameLst>
                                      </p:cBhvr>
                                      <p:to>
                                        <p:strVal val="visible"/>
                                      </p:to>
                                    </p:set>
                                    <p:anim to="" calcmode="lin" valueType="num">
                                      <p:cBhvr>
                                        <p:cTn id="50" dur="1" fill="hold"/>
                                        <p:tgtEl>
                                          <p:spTgt spid="76824">
                                            <p:txEl>
                                              <p:pRg st="4" end="4"/>
                                            </p:txEl>
                                          </p:spTgt>
                                        </p:tgtEl>
                                        <p:attrNameLst>
                                          <p:attrName/>
                                        </p:attrNameLst>
                                      </p:cBhvr>
                                    </p:anim>
                                  </p:childTnLst>
                                </p:cTn>
                              </p:par>
                              <p:par>
                                <p:cTn id="51" presetID="24" presetClass="entr" presetSubtype="0" fill="hold" nodeType="withEffect">
                                  <p:stCondLst>
                                    <p:cond delay="0"/>
                                  </p:stCondLst>
                                  <p:childTnLst>
                                    <p:set>
                                      <p:cBhvr>
                                        <p:cTn id="52" dur="1" fill="hold">
                                          <p:stCondLst>
                                            <p:cond delay="0"/>
                                          </p:stCondLst>
                                        </p:cTn>
                                        <p:tgtEl>
                                          <p:spTgt spid="76824">
                                            <p:txEl>
                                              <p:pRg st="5" end="5"/>
                                            </p:txEl>
                                          </p:spTgt>
                                        </p:tgtEl>
                                        <p:attrNameLst>
                                          <p:attrName>style.visibility</p:attrName>
                                        </p:attrNameLst>
                                      </p:cBhvr>
                                      <p:to>
                                        <p:strVal val="visible"/>
                                      </p:to>
                                    </p:set>
                                    <p:anim to="" calcmode="lin" valueType="num">
                                      <p:cBhvr>
                                        <p:cTn id="53" dur="1" fill="hold"/>
                                        <p:tgtEl>
                                          <p:spTgt spid="76824">
                                            <p:txEl>
                                              <p:pRg st="5" end="5"/>
                                            </p:txEl>
                                          </p:spTgt>
                                        </p:tgtEl>
                                        <p:attrNameLst>
                                          <p:attrName/>
                                        </p:attrNameLst>
                                      </p:cBhvr>
                                    </p:anim>
                                  </p:childTnLst>
                                </p:cTn>
                              </p:par>
                              <p:par>
                                <p:cTn id="54" presetID="24" presetClass="entr" presetSubtype="0" fill="hold" nodeType="withEffect">
                                  <p:stCondLst>
                                    <p:cond delay="0"/>
                                  </p:stCondLst>
                                  <p:childTnLst>
                                    <p:set>
                                      <p:cBhvr>
                                        <p:cTn id="55" dur="1" fill="hold">
                                          <p:stCondLst>
                                            <p:cond delay="0"/>
                                          </p:stCondLst>
                                        </p:cTn>
                                        <p:tgtEl>
                                          <p:spTgt spid="76824">
                                            <p:txEl>
                                              <p:pRg st="6" end="6"/>
                                            </p:txEl>
                                          </p:spTgt>
                                        </p:tgtEl>
                                        <p:attrNameLst>
                                          <p:attrName>style.visibility</p:attrName>
                                        </p:attrNameLst>
                                      </p:cBhvr>
                                      <p:to>
                                        <p:strVal val="visible"/>
                                      </p:to>
                                    </p:set>
                                    <p:anim to="" calcmode="lin" valueType="num">
                                      <p:cBhvr>
                                        <p:cTn id="56" dur="1" fill="hold"/>
                                        <p:tgtEl>
                                          <p:spTgt spid="76824">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15" grpId="0"/>
      <p:bldP spid="76816" grpId="0" animBg="1"/>
      <p:bldP spid="7681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b="1" dirty="0">
              <a:solidFill>
                <a:srgbClr val="FFFFFF"/>
              </a:solidFill>
              <a:latin typeface="Arial" panose="020B0604020202020204" pitchFamily="34" charset="0"/>
              <a:ea typeface="+mn-ea"/>
              <a:cs typeface="Arial" panose="020B0604020202020204" pitchFamily="34" charset="0"/>
            </a:endParaRPr>
          </a:p>
        </p:txBody>
      </p:sp>
      <p:sp>
        <p:nvSpPr>
          <p:cNvPr id="27651" name="Rectangle 3"/>
          <p:cNvSpPr>
            <a:spLocks noGrp="1" noChangeArrowheads="1"/>
          </p:cNvSpPr>
          <p:nvPr>
            <p:ph type="body" idx="1"/>
          </p:nvPr>
        </p:nvSpPr>
        <p:spPr>
          <a:xfrm>
            <a:off x="4342366" y="1447800"/>
            <a:ext cx="4801634" cy="685800"/>
          </a:xfrm>
        </p:spPr>
        <p:txBody>
          <a:bodyPr/>
          <a:lstStyle/>
          <a:p>
            <a:pPr marL="609600" indent="-609600" algn="ctr" eaLnBrk="1" hangingPunct="1">
              <a:buFont typeface="Wingdings" charset="0"/>
              <a:buNone/>
              <a:defRPr/>
            </a:pPr>
            <a:r>
              <a:rPr lang="ar-JO" sz="3600" u="sng" dirty="0">
                <a:ea typeface="ＭＳ Ｐゴシック" charset="0"/>
                <a:cs typeface="Arial" panose="020B0604020202020204" pitchFamily="34" charset="0"/>
              </a:rPr>
              <a:t>حياته في 3 مراحل</a:t>
            </a:r>
            <a:endParaRPr lang="en-US" sz="3600" u="sng" dirty="0">
              <a:ea typeface="ＭＳ Ｐゴシック" charset="0"/>
              <a:cs typeface="Arial" panose="020B0604020202020204" pitchFamily="34" charset="0"/>
            </a:endParaRPr>
          </a:p>
        </p:txBody>
      </p:sp>
      <p:sp>
        <p:nvSpPr>
          <p:cNvPr id="27652" name="Text Box 4"/>
          <p:cNvSpPr txBox="1">
            <a:spLocks noChangeArrowheads="1"/>
          </p:cNvSpPr>
          <p:nvPr/>
        </p:nvSpPr>
        <p:spPr bwMode="auto">
          <a:xfrm>
            <a:off x="52626" y="0"/>
            <a:ext cx="861774"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4400" b="1"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الكتابات اليهودية غير الموحى بها</a:t>
            </a:r>
          </a:p>
        </p:txBody>
      </p:sp>
      <p:sp>
        <p:nvSpPr>
          <p:cNvPr id="27653" name="Rectangle 5"/>
          <p:cNvSpPr>
            <a:spLocks noGrp="1" noChangeArrowheads="1"/>
          </p:cNvSpPr>
          <p:nvPr>
            <p:ph type="title"/>
          </p:nvPr>
        </p:nvSpPr>
        <p:spPr>
          <a:xfrm>
            <a:off x="1066800" y="76200"/>
            <a:ext cx="7321624" cy="1143000"/>
          </a:xfrm>
        </p:spPr>
        <p:txBody>
          <a:bodyPr/>
          <a:lstStyle/>
          <a:p>
            <a:pPr eaLnBrk="1" hangingPunct="1">
              <a:defRPr/>
            </a:pPr>
            <a:r>
              <a:rPr lang="ar-JO" dirty="0">
                <a:ea typeface="ＭＳ Ｐゴシック" charset="0"/>
                <a:cs typeface="Arial" panose="020B0604020202020204" pitchFamily="34" charset="0"/>
              </a:rPr>
              <a:t>4. يوسيفوس</a:t>
            </a:r>
            <a:endParaRPr lang="en-US" dirty="0">
              <a:ea typeface="ＭＳ Ｐゴシック" charset="0"/>
              <a:cs typeface="Arial" panose="020B0604020202020204" pitchFamily="34" charset="0"/>
            </a:endParaRPr>
          </a:p>
        </p:txBody>
      </p:sp>
      <p:pic>
        <p:nvPicPr>
          <p:cNvPr id="315397" name="Picture 12" descr="joseph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1524000"/>
            <a:ext cx="3057525"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61" name="Rectangle 13"/>
          <p:cNvSpPr>
            <a:spLocks noChangeArrowheads="1"/>
          </p:cNvSpPr>
          <p:nvPr/>
        </p:nvSpPr>
        <p:spPr bwMode="auto">
          <a:xfrm>
            <a:off x="1295400" y="5181600"/>
            <a:ext cx="3048000" cy="609600"/>
          </a:xfrm>
          <a:prstGeom prst="rect">
            <a:avLst/>
          </a:prstGeom>
          <a:noFill/>
          <a:ln w="9525">
            <a:noFill/>
            <a:miter lim="800000"/>
            <a:headEnd/>
            <a:tailEnd/>
          </a:ln>
          <a:effectLst/>
        </p:spPr>
        <p:txBody>
          <a:bodyPr/>
          <a:lstStyle/>
          <a:p>
            <a:pPr marL="609600" indent="-609600" algn="ctr" eaLnBrk="1" hangingPunct="1">
              <a:spcBef>
                <a:spcPct val="20000"/>
              </a:spcBef>
              <a:buClr>
                <a:schemeClr val="hlink"/>
              </a:buClr>
              <a:buSzPct val="90000"/>
              <a:buFont typeface="Wingdings" charset="0"/>
              <a:buNone/>
              <a:defRPr/>
            </a:pPr>
            <a:r>
              <a:rPr lang="ar-JO" sz="2400" b="1" dirty="0">
                <a:effectLst>
                  <a:outerShdw blurRad="38100" dist="38100" dir="2700000" algn="tl">
                    <a:srgbClr val="000000"/>
                  </a:outerShdw>
                </a:effectLst>
                <a:latin typeface="Arial" panose="020B0604020202020204" pitchFamily="34" charset="0"/>
                <a:cs typeface="Arial" panose="020B0604020202020204" pitchFamily="34" charset="0"/>
              </a:rPr>
              <a:t> 37-100 م</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15399" name="Text Box 14"/>
          <p:cNvSpPr txBox="1">
            <a:spLocks noChangeArrowheads="1"/>
          </p:cNvSpPr>
          <p:nvPr/>
        </p:nvSpPr>
        <p:spPr bwMode="auto">
          <a:xfrm>
            <a:off x="8455056" y="60325"/>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latin typeface="Arial" panose="020B0604020202020204" pitchFamily="34" charset="0"/>
                <a:cs typeface="Arial" panose="020B0604020202020204" pitchFamily="34" charset="0"/>
              </a:rPr>
              <a:t>171</a:t>
            </a:r>
            <a:endParaRPr lang="en-US" sz="2000" b="1" dirty="0">
              <a:latin typeface="Arial" panose="020B0604020202020204" pitchFamily="34" charset="0"/>
              <a:cs typeface="Arial" panose="020B0604020202020204" pitchFamily="34" charset="0"/>
            </a:endParaRPr>
          </a:p>
        </p:txBody>
      </p:sp>
      <p:sp>
        <p:nvSpPr>
          <p:cNvPr id="27663" name="Text Box 15"/>
          <p:cNvSpPr txBox="1">
            <a:spLocks noChangeArrowheads="1"/>
          </p:cNvSpPr>
          <p:nvPr/>
        </p:nvSpPr>
        <p:spPr bwMode="auto">
          <a:xfrm>
            <a:off x="4932040" y="2209800"/>
            <a:ext cx="4211960" cy="1975926"/>
          </a:xfrm>
          <a:prstGeom prst="rect">
            <a:avLst/>
          </a:prstGeom>
          <a:noFill/>
          <a:ln w="9525">
            <a:noFill/>
            <a:miter lim="800000"/>
            <a:headEnd/>
            <a:tailEnd/>
          </a:ln>
          <a:effec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spcBef>
                <a:spcPct val="20000"/>
              </a:spcBef>
              <a:buClr>
                <a:schemeClr val="hlink"/>
              </a:buClr>
              <a:buSzPct val="90000"/>
              <a:buFont typeface="Wingdings" charset="0"/>
              <a:buChar char="l"/>
              <a:defRPr/>
            </a:pPr>
            <a:r>
              <a:rPr lang="ar-JO" sz="3600" b="1" dirty="0">
                <a:effectLst>
                  <a:outerShdw blurRad="38100" dist="38100" dir="2700000" algn="tl">
                    <a:srgbClr val="000000"/>
                  </a:outerShdw>
                </a:effectLst>
                <a:latin typeface="Arial" panose="020B0604020202020204" pitchFamily="34" charset="0"/>
                <a:cs typeface="Arial" panose="020B0604020202020204" pitchFamily="34" charset="0"/>
              </a:rPr>
              <a:t>فريسي</a:t>
            </a: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spcBef>
                <a:spcPct val="20000"/>
              </a:spcBef>
              <a:buClr>
                <a:schemeClr val="hlink"/>
              </a:buClr>
              <a:buSzPct val="90000"/>
              <a:buFont typeface="Wingdings" charset="0"/>
              <a:buChar char="l"/>
              <a:defRPr/>
            </a:pPr>
            <a:r>
              <a:rPr lang="ar-JO" sz="3600" b="1" dirty="0">
                <a:effectLst>
                  <a:outerShdw blurRad="38100" dist="38100" dir="2700000" algn="tl">
                    <a:srgbClr val="000000"/>
                  </a:outerShdw>
                </a:effectLst>
                <a:latin typeface="Arial" panose="020B0604020202020204" pitchFamily="34" charset="0"/>
                <a:cs typeface="Arial" panose="020B0604020202020204" pitchFamily="34" charset="0"/>
              </a:rPr>
              <a:t>جنرال</a:t>
            </a: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spcBef>
                <a:spcPct val="20000"/>
              </a:spcBef>
              <a:buClr>
                <a:schemeClr val="hlink"/>
              </a:buClr>
              <a:buSzPct val="90000"/>
              <a:buFont typeface="Wingdings" charset="0"/>
              <a:buChar char="l"/>
              <a:defRPr/>
            </a:pPr>
            <a:r>
              <a:rPr lang="ar-JO" sz="3600" b="1" dirty="0">
                <a:effectLst>
                  <a:outerShdw blurRad="38100" dist="38100" dir="2700000" algn="tl">
                    <a:srgbClr val="000000"/>
                  </a:outerShdw>
                </a:effectLst>
                <a:latin typeface="Arial" panose="020B0604020202020204" pitchFamily="34" charset="0"/>
                <a:cs typeface="Arial" panose="020B0604020202020204" pitchFamily="34" charset="0"/>
              </a:rPr>
              <a:t>مؤرخ</a:t>
            </a: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b="1" dirty="0">
              <a:solidFill>
                <a:srgbClr val="FFFFFF"/>
              </a:solidFill>
              <a:latin typeface="Arial" panose="020B0604020202020204" pitchFamily="34" charset="0"/>
              <a:ea typeface="+mn-ea"/>
              <a:cs typeface="Arial" panose="020B0604020202020204" pitchFamily="34" charset="0"/>
            </a:endParaRPr>
          </a:p>
        </p:txBody>
      </p:sp>
      <p:sp>
        <p:nvSpPr>
          <p:cNvPr id="50180" name="Text Box 4"/>
          <p:cNvSpPr txBox="1">
            <a:spLocks noChangeArrowheads="1"/>
          </p:cNvSpPr>
          <p:nvPr/>
        </p:nvSpPr>
        <p:spPr bwMode="auto">
          <a:xfrm>
            <a:off x="-74374" y="0"/>
            <a:ext cx="861774"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4400" b="1"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الكتابات اليهودية غير الموحى بها</a:t>
            </a:r>
          </a:p>
        </p:txBody>
      </p:sp>
      <p:sp>
        <p:nvSpPr>
          <p:cNvPr id="50181" name="Rectangle 5"/>
          <p:cNvSpPr>
            <a:spLocks noGrp="1" noChangeArrowheads="1"/>
          </p:cNvSpPr>
          <p:nvPr>
            <p:ph type="title"/>
          </p:nvPr>
        </p:nvSpPr>
        <p:spPr>
          <a:xfrm>
            <a:off x="1066800" y="76200"/>
            <a:ext cx="3810000" cy="1143000"/>
          </a:xfrm>
        </p:spPr>
        <p:txBody>
          <a:bodyPr/>
          <a:lstStyle/>
          <a:p>
            <a:pPr algn="l" eaLnBrk="1" hangingPunct="1">
              <a:defRPr/>
            </a:pPr>
            <a:r>
              <a:rPr lang="en-US" dirty="0">
                <a:ea typeface="ＭＳ Ｐゴシック" charset="0"/>
                <a:cs typeface="Arial" panose="020B0604020202020204" pitchFamily="34" charset="0"/>
              </a:rPr>
              <a:t>4.  Josephus</a:t>
            </a:r>
          </a:p>
        </p:txBody>
      </p:sp>
      <p:pic>
        <p:nvPicPr>
          <p:cNvPr id="317444" name="Picture 8" descr="Joseph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0"/>
            <a:ext cx="4511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9" name="Rectangle 3"/>
          <p:cNvSpPr>
            <a:spLocks noGrp="1" noChangeArrowheads="1"/>
          </p:cNvSpPr>
          <p:nvPr>
            <p:ph type="body" idx="1"/>
          </p:nvPr>
        </p:nvSpPr>
        <p:spPr>
          <a:xfrm>
            <a:off x="5105400" y="2286000"/>
            <a:ext cx="3810000" cy="762000"/>
          </a:xfrm>
        </p:spPr>
        <p:txBody>
          <a:bodyPr/>
          <a:lstStyle/>
          <a:p>
            <a:pPr marL="515938" indent="-515938" algn="r" eaLnBrk="1" hangingPunct="1">
              <a:buFont typeface="Wingdings" charset="0"/>
              <a:buNone/>
              <a:defRPr/>
            </a:pPr>
            <a:r>
              <a:rPr lang="ar-JO" u="sng" dirty="0">
                <a:ea typeface="ＭＳ Ｐゴシック" charset="0"/>
                <a:cs typeface="Arial" panose="020B0604020202020204" pitchFamily="34" charset="0"/>
              </a:rPr>
              <a:t>الكتابات:</a:t>
            </a:r>
            <a:endParaRPr lang="en-US" u="sng" dirty="0">
              <a:ea typeface="ＭＳ Ｐゴシック" charset="0"/>
              <a:cs typeface="Arial" panose="020B0604020202020204" pitchFamily="34" charset="0"/>
            </a:endParaRPr>
          </a:p>
        </p:txBody>
      </p:sp>
      <p:sp>
        <p:nvSpPr>
          <p:cNvPr id="317446" name="Text Box 11"/>
          <p:cNvSpPr txBox="1">
            <a:spLocks noChangeArrowheads="1"/>
          </p:cNvSpPr>
          <p:nvPr/>
        </p:nvSpPr>
        <p:spPr bwMode="auto">
          <a:xfrm>
            <a:off x="8459788" y="60325"/>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000" b="1" dirty="0">
                <a:latin typeface="Arial" panose="020B0604020202020204" pitchFamily="34" charset="0"/>
                <a:cs typeface="Arial" panose="020B0604020202020204" pitchFamily="34" charset="0"/>
              </a:rPr>
              <a:t>171</a:t>
            </a:r>
            <a:endParaRPr lang="en-US" sz="2000" b="1" dirty="0">
              <a:latin typeface="Arial" panose="020B0604020202020204" pitchFamily="34" charset="0"/>
              <a:cs typeface="Arial" panose="020B0604020202020204" pitchFamily="34" charset="0"/>
            </a:endParaRPr>
          </a:p>
        </p:txBody>
      </p:sp>
      <p:sp>
        <p:nvSpPr>
          <p:cNvPr id="50188" name="Text Box 12"/>
          <p:cNvSpPr txBox="1">
            <a:spLocks noChangeArrowheads="1"/>
          </p:cNvSpPr>
          <p:nvPr/>
        </p:nvSpPr>
        <p:spPr bwMode="auto">
          <a:xfrm>
            <a:off x="4989255" y="2971800"/>
            <a:ext cx="4154746" cy="2222147"/>
          </a:xfrm>
          <a:prstGeom prst="rect">
            <a:avLst/>
          </a:prstGeom>
          <a:noFill/>
          <a:ln w="9525">
            <a:noFill/>
            <a:miter lim="800000"/>
            <a:headEnd/>
            <a:tailEnd/>
          </a:ln>
          <a:effec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spcBef>
                <a:spcPct val="20000"/>
              </a:spcBef>
              <a:buClr>
                <a:schemeClr val="hlink"/>
              </a:buClr>
              <a:buSzPct val="90000"/>
              <a:buFont typeface="Wingdings" charset="0"/>
              <a:buChar char="l"/>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الحرب اليهودية (77 م)</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spcBef>
                <a:spcPct val="20000"/>
              </a:spcBef>
              <a:buClr>
                <a:schemeClr val="hlink"/>
              </a:buClr>
              <a:buSzPct val="90000"/>
              <a:buFont typeface="Wingdings" charset="0"/>
              <a:buChar char="l"/>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الآثار (93-43 م)</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spcBef>
                <a:spcPct val="20000"/>
              </a:spcBef>
              <a:buClr>
                <a:schemeClr val="hlink"/>
              </a:buClr>
              <a:buSzPct val="90000"/>
              <a:buFont typeface="Wingdings" charset="0"/>
              <a:buChar char="l"/>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الحياة</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spcBef>
                <a:spcPct val="20000"/>
              </a:spcBef>
              <a:buClr>
                <a:schemeClr val="hlink"/>
              </a:buClr>
              <a:buSzPct val="90000"/>
              <a:buFont typeface="Wingdings" charset="0"/>
              <a:buChar char="l"/>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ضد أبيون</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b="1" dirty="0">
              <a:solidFill>
                <a:srgbClr val="FFFFFF"/>
              </a:solidFill>
              <a:latin typeface="Arial" panose="020B0604020202020204" pitchFamily="34" charset="0"/>
              <a:ea typeface="+mn-ea"/>
              <a:cs typeface="Arial" panose="020B0604020202020204" pitchFamily="34" charset="0"/>
            </a:endParaRPr>
          </a:p>
        </p:txBody>
      </p:sp>
      <p:sp>
        <p:nvSpPr>
          <p:cNvPr id="51204" name="Text Box 4"/>
          <p:cNvSpPr txBox="1">
            <a:spLocks noChangeArrowheads="1"/>
          </p:cNvSpPr>
          <p:nvPr/>
        </p:nvSpPr>
        <p:spPr bwMode="auto">
          <a:xfrm>
            <a:off x="52626" y="0"/>
            <a:ext cx="861774"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4400" b="1"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الكتابات اليهودية غير الموحى بها</a:t>
            </a:r>
          </a:p>
        </p:txBody>
      </p:sp>
      <p:sp>
        <p:nvSpPr>
          <p:cNvPr id="51205" name="Rectangle 5"/>
          <p:cNvSpPr>
            <a:spLocks noGrp="1" noChangeArrowheads="1"/>
          </p:cNvSpPr>
          <p:nvPr>
            <p:ph type="title"/>
          </p:nvPr>
        </p:nvSpPr>
        <p:spPr>
          <a:xfrm>
            <a:off x="1066800" y="76200"/>
            <a:ext cx="7239000" cy="1143000"/>
          </a:xfrm>
        </p:spPr>
        <p:txBody>
          <a:bodyPr/>
          <a:lstStyle/>
          <a:p>
            <a:pPr eaLnBrk="1" hangingPunct="1">
              <a:defRPr/>
            </a:pPr>
            <a:r>
              <a:rPr lang="ar-JO" dirty="0">
                <a:ea typeface="ＭＳ Ｐゴシック" charset="0"/>
                <a:cs typeface="Arial" panose="020B0604020202020204" pitchFamily="34" charset="0"/>
              </a:rPr>
              <a:t>تقييم يوسيفوس</a:t>
            </a:r>
            <a:endParaRPr lang="en-US" dirty="0">
              <a:ea typeface="ＭＳ Ｐゴシック" charset="0"/>
              <a:cs typeface="Arial" panose="020B0604020202020204" pitchFamily="34" charset="0"/>
            </a:endParaRPr>
          </a:p>
        </p:txBody>
      </p:sp>
      <p:pic>
        <p:nvPicPr>
          <p:cNvPr id="319492" name="Picture 6" descr="joseph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1371600"/>
            <a:ext cx="346075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9493" name="Text Box 8"/>
          <p:cNvSpPr txBox="1">
            <a:spLocks noChangeArrowheads="1"/>
          </p:cNvSpPr>
          <p:nvPr/>
        </p:nvSpPr>
        <p:spPr bwMode="auto">
          <a:xfrm>
            <a:off x="8459788" y="60325"/>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000" b="1" dirty="0">
                <a:latin typeface="Arial" panose="020B0604020202020204" pitchFamily="34" charset="0"/>
                <a:cs typeface="Arial" panose="020B0604020202020204" pitchFamily="34" charset="0"/>
              </a:rPr>
              <a:t>171</a:t>
            </a:r>
            <a:endParaRPr lang="en-US" sz="2000" b="1" dirty="0">
              <a:latin typeface="Arial" panose="020B0604020202020204" pitchFamily="34" charset="0"/>
              <a:cs typeface="Arial" panose="020B0604020202020204" pitchFamily="34" charset="0"/>
            </a:endParaRPr>
          </a:p>
        </p:txBody>
      </p:sp>
      <p:sp>
        <p:nvSpPr>
          <p:cNvPr id="51209" name="Rectangle 9"/>
          <p:cNvSpPr>
            <a:spLocks noChangeArrowheads="1"/>
          </p:cNvSpPr>
          <p:nvPr/>
        </p:nvSpPr>
        <p:spPr bwMode="auto">
          <a:xfrm>
            <a:off x="4876800" y="1447800"/>
            <a:ext cx="3962400" cy="3657600"/>
          </a:xfrm>
          <a:prstGeom prst="rect">
            <a:avLst/>
          </a:prstGeom>
          <a:noFill/>
          <a:ln w="9525">
            <a:noFill/>
            <a:miter lim="800000"/>
            <a:headEnd/>
            <a:tailEnd/>
          </a:ln>
          <a:effectLst/>
        </p:spPr>
        <p:txBody>
          <a:bodyPr/>
          <a:lstStyle/>
          <a:p>
            <a:pPr marL="609600" indent="-609600" algn="r" rtl="1" eaLnBrk="1" hangingPunct="1">
              <a:spcBef>
                <a:spcPct val="20000"/>
              </a:spcBef>
              <a:buClr>
                <a:schemeClr val="hlink"/>
              </a:buClr>
              <a:buSzPct val="90000"/>
              <a:buFont typeface="Wingdings" charset="0"/>
              <a:buBlip>
                <a:blip r:embed="rId4"/>
              </a:buBlip>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التحيز الروماني</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r" rtl="1" eaLnBrk="1" hangingPunct="1">
              <a:spcBef>
                <a:spcPct val="20000"/>
              </a:spcBef>
              <a:buClr>
                <a:schemeClr val="hlink"/>
              </a:buClr>
              <a:buSzPct val="90000"/>
              <a:buFont typeface="Wingdings" charset="0"/>
              <a:buBlip>
                <a:blip r:embed="rId4"/>
              </a:buBlip>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المبالغات</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r" rtl="1" eaLnBrk="1" hangingPunct="1">
              <a:spcBef>
                <a:spcPct val="20000"/>
              </a:spcBef>
              <a:buClr>
                <a:schemeClr val="hlink"/>
              </a:buClr>
              <a:buSzPct val="90000"/>
              <a:buFont typeface="Wingdings" charset="0"/>
              <a:buBlip>
                <a:blip r:embed="rId4"/>
              </a:buBlip>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الأنانية</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r" rtl="1" eaLnBrk="1" hangingPunct="1">
              <a:spcBef>
                <a:spcPct val="20000"/>
              </a:spcBef>
              <a:buClr>
                <a:schemeClr val="hlink"/>
              </a:buClr>
              <a:buSzPct val="90000"/>
              <a:buFont typeface="Wingdings" charset="0"/>
              <a:buBlip>
                <a:blip r:embed="rId4"/>
              </a:buBlip>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الإستطرادات</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0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0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9"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6" descr="Qumran0001"/>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2" name="Rectangle 2"/>
          <p:cNvSpPr>
            <a:spLocks noGrp="1" noChangeArrowheads="1"/>
          </p:cNvSpPr>
          <p:nvPr>
            <p:ph type="title"/>
          </p:nvPr>
        </p:nvSpPr>
        <p:spPr/>
        <p:txBody>
          <a:bodyPr/>
          <a:lstStyle/>
          <a:p>
            <a:pPr eaLnBrk="1" hangingPunct="1">
              <a:defRPr/>
            </a:pPr>
            <a:r>
              <a:rPr lang="ar-JO" dirty="0">
                <a:ea typeface="ＭＳ Ｐゴシック" charset="0"/>
                <a:cs typeface="Arial" panose="020B0604020202020204" pitchFamily="34" charset="0"/>
              </a:rPr>
              <a:t>نظرة عامة على القسم الأدبي</a:t>
            </a:r>
            <a:endParaRPr lang="en-US" dirty="0">
              <a:ea typeface="ＭＳ Ｐゴシック" charset="0"/>
              <a:cs typeface="Arial" panose="020B0604020202020204" pitchFamily="34" charset="0"/>
            </a:endParaRPr>
          </a:p>
        </p:txBody>
      </p:sp>
      <p:sp>
        <p:nvSpPr>
          <p:cNvPr id="195587" name="Text Box 4"/>
          <p:cNvSpPr txBox="1">
            <a:spLocks noChangeArrowheads="1"/>
          </p:cNvSpPr>
          <p:nvPr/>
        </p:nvSpPr>
        <p:spPr bwMode="auto">
          <a:xfrm>
            <a:off x="8534400" y="2286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b="1" dirty="0">
              <a:latin typeface="Arial" panose="020B0604020202020204" pitchFamily="34" charset="0"/>
              <a:cs typeface="Arial" panose="020B0604020202020204" pitchFamily="34" charset="0"/>
            </a:endParaRPr>
          </a:p>
        </p:txBody>
      </p:sp>
      <p:sp>
        <p:nvSpPr>
          <p:cNvPr id="195588" name="Text Box 5"/>
          <p:cNvSpPr txBox="1">
            <a:spLocks noChangeArrowheads="1"/>
          </p:cNvSpPr>
          <p:nvPr/>
        </p:nvSpPr>
        <p:spPr bwMode="auto">
          <a:xfrm>
            <a:off x="8027988" y="60325"/>
            <a:ext cx="112562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000" b="1" dirty="0">
                <a:latin typeface="Arial" panose="020B0604020202020204" pitchFamily="34" charset="0"/>
                <a:cs typeface="Arial" panose="020B0604020202020204" pitchFamily="34" charset="0"/>
              </a:rPr>
              <a:t>154-198</a:t>
            </a:r>
            <a:endParaRPr lang="en-US" sz="2000" b="1" dirty="0">
              <a:latin typeface="Arial" panose="020B0604020202020204" pitchFamily="34" charset="0"/>
              <a:cs typeface="Arial" panose="020B0604020202020204" pitchFamily="34" charset="0"/>
            </a:endParaRPr>
          </a:p>
        </p:txBody>
      </p:sp>
      <p:sp>
        <p:nvSpPr>
          <p:cNvPr id="15367" name="Rectangle 7"/>
          <p:cNvSpPr>
            <a:spLocks noChangeArrowheads="1"/>
          </p:cNvSpPr>
          <p:nvPr/>
        </p:nvSpPr>
        <p:spPr bwMode="auto">
          <a:xfrm>
            <a:off x="762000" y="1524000"/>
            <a:ext cx="8153400" cy="4495800"/>
          </a:xfrm>
          <a:prstGeom prst="rect">
            <a:avLst/>
          </a:prstGeom>
          <a:noFill/>
          <a:ln w="9525">
            <a:noFill/>
            <a:miter lim="800000"/>
            <a:headEnd/>
            <a:tailEnd/>
          </a:ln>
          <a:effectLst>
            <a:outerShdw blurRad="63500" dist="53882" dir="2700000" algn="ctr" rotWithShape="0">
              <a:srgbClr val="000000">
                <a:alpha val="74998"/>
              </a:srgbClr>
            </a:outerShdw>
          </a:effectLst>
        </p:spPr>
        <p:txBody>
          <a:bodyPr/>
          <a:lstStyle/>
          <a:p>
            <a:pPr marL="342900" indent="-342900" algn="r" rtl="1" eaLnBrk="1" hangingPunct="1">
              <a:lnSpc>
                <a:spcPct val="90000"/>
              </a:lnSpc>
              <a:spcBef>
                <a:spcPct val="20000"/>
              </a:spcBef>
              <a:buClr>
                <a:schemeClr val="hlink"/>
              </a:buClr>
              <a:buSzPct val="90000"/>
              <a:buFont typeface="Wingdings" charset="0"/>
              <a:buBlip>
                <a:blip r:embed="rId4"/>
              </a:buBlip>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الكتابات الموحى بها (القانونية)</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742950" lvl="1" indent="-285750" algn="r" rtl="1" eaLnBrk="1" hangingPunct="1">
              <a:lnSpc>
                <a:spcPct val="90000"/>
              </a:lnSpc>
              <a:spcBef>
                <a:spcPct val="20000"/>
              </a:spcBef>
              <a:buFontTx/>
              <a:buChar char="–"/>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العهد القديم</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742950" lvl="1" indent="-285750" algn="r" rtl="1" eaLnBrk="1" hangingPunct="1">
              <a:lnSpc>
                <a:spcPct val="90000"/>
              </a:lnSpc>
              <a:spcBef>
                <a:spcPct val="20000"/>
              </a:spcBef>
              <a:buFontTx/>
              <a:buChar char="–"/>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العهد الجديد</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eaLnBrk="1" hangingPunct="1">
              <a:lnSpc>
                <a:spcPct val="90000"/>
              </a:lnSpc>
              <a:spcBef>
                <a:spcPct val="20000"/>
              </a:spcBef>
              <a:buClr>
                <a:schemeClr val="hlink"/>
              </a:buClr>
              <a:buSzPct val="90000"/>
              <a:buFont typeface="Wingdings" charset="0"/>
              <a:buBlip>
                <a:blip r:embed="rId4"/>
              </a:buBlip>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كتابات غير موحى بها (الخلفيات)</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742950" lvl="1" indent="-285750" algn="r" rtl="1" eaLnBrk="1" hangingPunct="1">
              <a:lnSpc>
                <a:spcPct val="90000"/>
              </a:lnSpc>
              <a:spcBef>
                <a:spcPct val="20000"/>
              </a:spcBef>
              <a:buFontTx/>
              <a:buChar char="–"/>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اليونانية</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742950" lvl="1" indent="-285750" algn="r" rtl="1" eaLnBrk="1" hangingPunct="1">
              <a:lnSpc>
                <a:spcPct val="90000"/>
              </a:lnSpc>
              <a:spcBef>
                <a:spcPct val="20000"/>
              </a:spcBef>
              <a:buFontTx/>
              <a:buChar char="–"/>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الرومانية</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742950" lvl="1" indent="-285750" algn="r" rtl="1" eaLnBrk="1" hangingPunct="1">
              <a:lnSpc>
                <a:spcPct val="90000"/>
              </a:lnSpc>
              <a:spcBef>
                <a:spcPct val="20000"/>
              </a:spcBef>
              <a:buFontTx/>
              <a:buChar char="–"/>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اليهودية</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742950" lvl="1" indent="-285750" algn="r" rtl="1" eaLnBrk="1" hangingPunct="1">
              <a:lnSpc>
                <a:spcPct val="90000"/>
              </a:lnSpc>
              <a:spcBef>
                <a:spcPct val="20000"/>
              </a:spcBef>
              <a:buFontTx/>
              <a:buChar char="–"/>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المسيحية</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742950" lvl="1" indent="-285750" algn="r" rtl="1" eaLnBrk="1" hangingPunct="1">
              <a:lnSpc>
                <a:spcPct val="90000"/>
              </a:lnSpc>
              <a:spcBef>
                <a:spcPct val="20000"/>
              </a:spcBef>
              <a:buFontTx/>
              <a:buChar char="–"/>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الغنوسية</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04800" y="1219200"/>
            <a:ext cx="3810000" cy="1143000"/>
          </a:xfrm>
        </p:spPr>
        <p:txBody>
          <a:bodyPr/>
          <a:lstStyle/>
          <a:p>
            <a:pPr eaLnBrk="1" hangingPunct="1">
              <a:defRPr/>
            </a:pPr>
            <a:r>
              <a:rPr lang="en-US" dirty="0">
                <a:ea typeface="ＭＳ Ｐゴシック" charset="0"/>
                <a:cs typeface="ＭＳ Ｐゴシック" charset="0"/>
              </a:rPr>
              <a:t>Attacks Continue</a:t>
            </a:r>
          </a:p>
        </p:txBody>
      </p:sp>
      <p:sp>
        <p:nvSpPr>
          <p:cNvPr id="82947" name="Rectangle 3"/>
          <p:cNvSpPr>
            <a:spLocks noGrp="1" noChangeArrowheads="1"/>
          </p:cNvSpPr>
          <p:nvPr>
            <p:ph type="body" idx="1"/>
          </p:nvPr>
        </p:nvSpPr>
        <p:spPr>
          <a:xfrm>
            <a:off x="5410200" y="914400"/>
            <a:ext cx="3733800" cy="5867400"/>
          </a:xfrm>
        </p:spPr>
        <p:txBody>
          <a:bodyPr/>
          <a:lstStyle/>
          <a:p>
            <a:pPr algn="r" rtl="1" eaLnBrk="1" hangingPunct="1">
              <a:defRPr/>
            </a:pPr>
            <a:r>
              <a:rPr lang="ar-JO" sz="3600" dirty="0">
                <a:ea typeface="ＭＳ Ｐゴシック" charset="0"/>
                <a:cs typeface="Arial" panose="020B0604020202020204" pitchFamily="34" charset="0"/>
              </a:rPr>
              <a:t>هوجم الكتاب المقدس باستمرار</a:t>
            </a:r>
            <a:endParaRPr lang="en-US" sz="3600" dirty="0">
              <a:ea typeface="ＭＳ Ｐゴシック" charset="0"/>
              <a:cs typeface="Arial" panose="020B0604020202020204" pitchFamily="34" charset="0"/>
            </a:endParaRPr>
          </a:p>
          <a:p>
            <a:pPr algn="r" rtl="1" eaLnBrk="1" hangingPunct="1">
              <a:defRPr/>
            </a:pPr>
            <a:r>
              <a:rPr lang="ar-JO" sz="3600" dirty="0">
                <a:ea typeface="ＭＳ Ｐゴシック" charset="0"/>
                <a:cs typeface="Arial" panose="020B0604020202020204" pitchFamily="34" charset="0"/>
              </a:rPr>
              <a:t>مع ذلك فإن الإكتشافات مستمرة  في تأكيد دقته</a:t>
            </a:r>
            <a:endParaRPr lang="en-US" sz="3600" dirty="0">
              <a:ea typeface="ＭＳ Ｐゴシック" charset="0"/>
              <a:cs typeface="Arial" panose="020B0604020202020204" pitchFamily="34" charset="0"/>
            </a:endParaRPr>
          </a:p>
        </p:txBody>
      </p:sp>
      <p:pic>
        <p:nvPicPr>
          <p:cNvPr id="321539" name="Picture 4" descr="Bible Fic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66938">
            <a:off x="0" y="228600"/>
            <a:ext cx="5105400" cy="638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b="1" dirty="0">
              <a:solidFill>
                <a:srgbClr val="FFFFFF"/>
              </a:solidFill>
              <a:latin typeface="Arial" panose="020B0604020202020204" pitchFamily="34" charset="0"/>
              <a:ea typeface="+mn-ea"/>
              <a:cs typeface="Arial" panose="020B0604020202020204" pitchFamily="34" charset="0"/>
            </a:endParaRPr>
          </a:p>
        </p:txBody>
      </p:sp>
      <p:sp>
        <p:nvSpPr>
          <p:cNvPr id="52228" name="Text Box 4"/>
          <p:cNvSpPr txBox="1">
            <a:spLocks noChangeArrowheads="1"/>
          </p:cNvSpPr>
          <p:nvPr/>
        </p:nvSpPr>
        <p:spPr bwMode="auto">
          <a:xfrm>
            <a:off x="52626" y="0"/>
            <a:ext cx="861774"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الكتابات اليهودية غير الموحى بها</a:t>
            </a:r>
          </a:p>
        </p:txBody>
      </p:sp>
      <p:sp>
        <p:nvSpPr>
          <p:cNvPr id="52229" name="Rectangle 5"/>
          <p:cNvSpPr>
            <a:spLocks noGrp="1" noChangeArrowheads="1"/>
          </p:cNvSpPr>
          <p:nvPr>
            <p:ph type="title"/>
          </p:nvPr>
        </p:nvSpPr>
        <p:spPr>
          <a:xfrm>
            <a:off x="1066800" y="76200"/>
            <a:ext cx="7239000" cy="1143000"/>
          </a:xfrm>
        </p:spPr>
        <p:txBody>
          <a:bodyPr/>
          <a:lstStyle/>
          <a:p>
            <a:pPr eaLnBrk="1" hangingPunct="1">
              <a:defRPr/>
            </a:pPr>
            <a:r>
              <a:rPr lang="ar-JO" dirty="0">
                <a:ea typeface="ＭＳ Ｐゴシック" charset="0"/>
                <a:cs typeface="Arial" panose="020B0604020202020204" pitchFamily="34" charset="0"/>
              </a:rPr>
              <a:t>أهمية يوسيفوس</a:t>
            </a:r>
            <a:endParaRPr lang="en-US" dirty="0">
              <a:ea typeface="ＭＳ Ｐゴシック" charset="0"/>
              <a:cs typeface="Arial" panose="020B0604020202020204" pitchFamily="34" charset="0"/>
            </a:endParaRPr>
          </a:p>
        </p:txBody>
      </p:sp>
      <p:pic>
        <p:nvPicPr>
          <p:cNvPr id="323588" name="Picture 7" descr="joseph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1219200"/>
            <a:ext cx="29972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3589" name="Text Box 8"/>
          <p:cNvSpPr txBox="1">
            <a:spLocks noChangeArrowheads="1"/>
          </p:cNvSpPr>
          <p:nvPr/>
        </p:nvSpPr>
        <p:spPr bwMode="auto">
          <a:xfrm>
            <a:off x="8459788" y="60325"/>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000" b="1" dirty="0">
                <a:solidFill>
                  <a:srgbClr val="FFFFFF"/>
                </a:solidFill>
                <a:latin typeface="Arial" panose="020B0604020202020204" pitchFamily="34" charset="0"/>
                <a:cs typeface="Arial" panose="020B0604020202020204" pitchFamily="34" charset="0"/>
              </a:rPr>
              <a:t>172</a:t>
            </a:r>
            <a:endParaRPr lang="en-US" sz="2000" b="1" dirty="0">
              <a:solidFill>
                <a:srgbClr val="FFFFFF"/>
              </a:solidFill>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bwMode="auto">
          <a:xfrm>
            <a:off x="3962400" y="1371600"/>
            <a:ext cx="5181600" cy="4572000"/>
          </a:xfrm>
          <a:prstGeom prst="rect">
            <a:avLst/>
          </a:prstGeom>
          <a:noFill/>
          <a:ln w="9525">
            <a:noFill/>
            <a:miter lim="800000"/>
            <a:headEnd/>
            <a:tailEnd/>
          </a:ln>
          <a:effectLst/>
        </p:spPr>
        <p:txBody>
          <a:bodyPr/>
          <a:lstStyle>
            <a:lvl1pPr marL="609600" indent="-609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spcBef>
                <a:spcPct val="20000"/>
              </a:spcBef>
              <a:buClr>
                <a:schemeClr val="hlink"/>
              </a:buClr>
              <a:buSzPct val="90000"/>
              <a:buFont typeface="Wingdings" charset="0"/>
              <a:buBlip>
                <a:blip r:embed="rId4"/>
              </a:buBlip>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أقدم شاهد غير مسيحي لتاريخية يسوع المسيح (93-94 م)</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52" name="Text Box 4"/>
          <p:cNvSpPr txBox="1">
            <a:spLocks noChangeArrowheads="1"/>
          </p:cNvSpPr>
          <p:nvPr/>
        </p:nvSpPr>
        <p:spPr bwMode="auto">
          <a:xfrm>
            <a:off x="52626" y="0"/>
            <a:ext cx="861774"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الكتابات اليهودية غير الموحى بها</a:t>
            </a:r>
          </a:p>
        </p:txBody>
      </p:sp>
      <p:sp>
        <p:nvSpPr>
          <p:cNvPr id="53253" name="Rectangle 5"/>
          <p:cNvSpPr>
            <a:spLocks noGrp="1" noChangeArrowheads="1"/>
          </p:cNvSpPr>
          <p:nvPr>
            <p:ph type="title"/>
          </p:nvPr>
        </p:nvSpPr>
        <p:spPr>
          <a:xfrm>
            <a:off x="1066800" y="76200"/>
            <a:ext cx="7239000" cy="1143000"/>
          </a:xfrm>
        </p:spPr>
        <p:txBody>
          <a:bodyPr/>
          <a:lstStyle/>
          <a:p>
            <a:pPr eaLnBrk="1" hangingPunct="1">
              <a:defRPr/>
            </a:pPr>
            <a:r>
              <a:rPr lang="ar-JO" sz="4000" u="sng" dirty="0">
                <a:ea typeface="ＭＳ Ｐゴシック" charset="0"/>
                <a:cs typeface="Arial" panose="020B0604020202020204" pitchFamily="34" charset="0"/>
              </a:rPr>
              <a:t>اقتباس قصير من يوسيفوس</a:t>
            </a:r>
            <a:endParaRPr lang="en-US" sz="4000" u="sng" dirty="0">
              <a:ea typeface="ＭＳ Ｐゴシック" charset="0"/>
              <a:cs typeface="Arial" panose="020B0604020202020204" pitchFamily="34" charset="0"/>
            </a:endParaRPr>
          </a:p>
        </p:txBody>
      </p:sp>
      <p:sp>
        <p:nvSpPr>
          <p:cNvPr id="325636" name="Text Box 7"/>
          <p:cNvSpPr txBox="1">
            <a:spLocks noChangeArrowheads="1"/>
          </p:cNvSpPr>
          <p:nvPr/>
        </p:nvSpPr>
        <p:spPr bwMode="auto">
          <a:xfrm>
            <a:off x="8459788" y="60325"/>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000" b="1" dirty="0">
                <a:solidFill>
                  <a:srgbClr val="FFFFFF"/>
                </a:solidFill>
                <a:latin typeface="Arial" panose="020B0604020202020204" pitchFamily="34" charset="0"/>
                <a:cs typeface="Arial" panose="020B0604020202020204" pitchFamily="34" charset="0"/>
              </a:rPr>
              <a:t>172</a:t>
            </a:r>
            <a:endParaRPr lang="en-US" sz="2000" b="1" dirty="0">
              <a:solidFill>
                <a:srgbClr val="FFFFFF"/>
              </a:solidFill>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1066800" y="1219200"/>
            <a:ext cx="8077200" cy="52578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20000"/>
              </a:spcBef>
              <a:buClr>
                <a:srgbClr val="86D1EC"/>
              </a:buClr>
              <a:buSzPct val="90000"/>
              <a:defRPr/>
            </a:pPr>
            <a:r>
              <a:rPr lang="ar-JO" altLang="zh-CN" sz="32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فدعا قضاة المجمع وأحضر إليهم (حنانوس بن حنان) رجلاً اسمه يعقوب </a:t>
            </a:r>
            <a:r>
              <a:rPr lang="ar-JO" altLang="zh-CN" sz="3200" b="1" dirty="0">
                <a:solidFill>
                  <a:srgbClr val="FFFF00"/>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أخو يسوع الذي يُدعى المسيح</a:t>
            </a:r>
            <a:r>
              <a:rPr lang="ar-JO" altLang="zh-CN" sz="32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 وآخرين. فاتهمهم بأنهم تعدوا الناموس وأدانهم بالرجم حتى الموت</a:t>
            </a:r>
            <a:endParaRPr lang="en-US" altLang="zh-CN" sz="32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p>
            <a:pPr algn="r" eaLnBrk="1" hangingPunct="1">
              <a:lnSpc>
                <a:spcPct val="90000"/>
              </a:lnSpc>
              <a:spcBef>
                <a:spcPct val="20000"/>
              </a:spcBef>
              <a:buClr>
                <a:srgbClr val="86D1EC"/>
              </a:buClr>
              <a:buSzPct val="90000"/>
              <a:defRPr/>
            </a:pPr>
            <a:r>
              <a:rPr lang="ar-JO" altLang="zh-CN"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( 20.9.1 في ماير، 276؛ راجع ويستون، 4: 140).</a:t>
            </a:r>
          </a:p>
          <a:p>
            <a:pPr algn="r" eaLnBrk="1" hangingPunct="1">
              <a:lnSpc>
                <a:spcPct val="90000"/>
              </a:lnSpc>
              <a:spcBef>
                <a:spcPct val="20000"/>
              </a:spcBef>
              <a:buClr>
                <a:srgbClr val="86D1EC"/>
              </a:buClr>
              <a:buSzPct val="90000"/>
              <a:defRPr/>
            </a:pPr>
            <a:endParaRPr lang="en-US" altLang="zh-CN" sz="32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p>
            <a:pPr algn="ctr" eaLnBrk="1" hangingPunct="1">
              <a:lnSpc>
                <a:spcPct val="90000"/>
              </a:lnSpc>
              <a:spcBef>
                <a:spcPct val="20000"/>
              </a:spcBef>
              <a:buClr>
                <a:srgbClr val="86D1EC"/>
              </a:buClr>
              <a:buSzPct val="90000"/>
              <a:defRPr/>
            </a:pPr>
            <a:r>
              <a:rPr lang="ar-JO" altLang="zh-CN" sz="32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يشير يوسيفوس بشكل غير دقيق إلى يعقوب باعتباره شقيق يسوع (راجع أعمال الرسل ١٢: ١ـ ٢؛ ٤٤ م).</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b="1" dirty="0">
              <a:solidFill>
                <a:srgbClr val="FFFFFF"/>
              </a:solidFill>
              <a:latin typeface="Arial" panose="020B0604020202020204" pitchFamily="34" charset="0"/>
              <a:ea typeface="+mn-ea"/>
              <a:cs typeface="+mn-cs"/>
            </a:endParaRPr>
          </a:p>
        </p:txBody>
      </p:sp>
      <p:sp>
        <p:nvSpPr>
          <p:cNvPr id="56325" name="Rectangle 5"/>
          <p:cNvSpPr>
            <a:spLocks noGrp="1" noChangeArrowheads="1"/>
          </p:cNvSpPr>
          <p:nvPr>
            <p:ph type="title"/>
          </p:nvPr>
        </p:nvSpPr>
        <p:spPr>
          <a:xfrm>
            <a:off x="990600" y="76200"/>
            <a:ext cx="6629400" cy="914400"/>
          </a:xfrm>
        </p:spPr>
        <p:txBody>
          <a:bodyPr/>
          <a:lstStyle/>
          <a:p>
            <a:pPr eaLnBrk="1" hangingPunct="1">
              <a:defRPr/>
            </a:pPr>
            <a:r>
              <a:rPr lang="ar-JO" sz="4000" u="sng" dirty="0">
                <a:ea typeface="ＭＳ Ｐゴシック" charset="0"/>
                <a:cs typeface="Arial" panose="020B0604020202020204" pitchFamily="34" charset="0"/>
              </a:rPr>
              <a:t>اقتباس طويل (نسختان)</a:t>
            </a:r>
            <a:endParaRPr lang="en-US" sz="4000" u="sng" dirty="0">
              <a:ea typeface="ＭＳ Ｐゴシック" charset="0"/>
              <a:cs typeface="Arial" panose="020B0604020202020204" pitchFamily="34" charset="0"/>
            </a:endParaRPr>
          </a:p>
        </p:txBody>
      </p:sp>
      <p:sp>
        <p:nvSpPr>
          <p:cNvPr id="56324" name="Text Box 4"/>
          <p:cNvSpPr txBox="1">
            <a:spLocks noChangeArrowheads="1"/>
          </p:cNvSpPr>
          <p:nvPr/>
        </p:nvSpPr>
        <p:spPr bwMode="auto">
          <a:xfrm>
            <a:off x="52626" y="0"/>
            <a:ext cx="861774"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الكتابات اليهودية غير الموحى بها</a:t>
            </a:r>
          </a:p>
        </p:txBody>
      </p:sp>
      <p:graphicFrame>
        <p:nvGraphicFramePr>
          <p:cNvPr id="56361" name="Group 41"/>
          <p:cNvGraphicFramePr>
            <a:graphicFrameLocks noGrp="1"/>
          </p:cNvGraphicFramePr>
          <p:nvPr>
            <p:ph type="tbl" idx="1"/>
            <p:extLst>
              <p:ext uri="{D42A27DB-BD31-4B8C-83A1-F6EECF244321}">
                <p14:modId xmlns:p14="http://schemas.microsoft.com/office/powerpoint/2010/main" val="2480010344"/>
              </p:ext>
            </p:extLst>
          </p:nvPr>
        </p:nvGraphicFramePr>
        <p:xfrm>
          <a:off x="933004" y="1233384"/>
          <a:ext cx="8229600" cy="5852148"/>
        </p:xfrm>
        <a:graphic>
          <a:graphicData uri="http://schemas.openxmlformats.org/drawingml/2006/table">
            <a:tbl>
              <a:tblPr/>
              <a:tblGrid>
                <a:gridCol w="38862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64007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36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اليهودي</a:t>
                      </a:r>
                      <a:endParaRPr kumimoji="0" lang="en-US" sz="36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50000">
                          <a:schemeClr val="accent1"/>
                        </a:gs>
                        <a:gs pos="100000">
                          <a:schemeClr val="bg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36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المسيحي</a:t>
                      </a:r>
                      <a:endParaRPr kumimoji="0" lang="en-US" sz="36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50000">
                          <a:schemeClr val="accent1"/>
                        </a:gs>
                        <a:gs pos="100000">
                          <a:schemeClr val="bg1"/>
                        </a:gs>
                      </a:gsLst>
                      <a:lin ang="5400000" scaled="1"/>
                    </a:gradFill>
                  </a:tcPr>
                </a:tc>
                <a:extLst>
                  <a:ext uri="{0D108BD9-81ED-4DB2-BD59-A6C34878D82A}">
                    <a16:rowId xmlns:a16="http://schemas.microsoft.com/office/drawing/2014/main" val="10000"/>
                  </a:ext>
                </a:extLst>
              </a:tr>
              <a:tr h="49526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altLang="zh-CN"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وكان في ذلك الوقت رجل حكيم اسمه يسوع، وكانت سيرته حسنة ومعروف بالفضيلة. وتتلمذ له أناس كثيرون من اليهود ومن الأمم الأخرى. فحكم عليه بيلاطس بالصلب والموت. ولكن الذين أصبحوا من تلاميذه لم يتركوا تلمذته، فقد أخبروا أنه ظهر لهم بعد ثلاثة أيام من صلبه وأنه حي، فربما كان هو المسيح الذي أخبر عنه الأنبياء بالعجائب. ولم يختف المسيحيون، الذين سموا بهذا الاسم، إلى يومنا هذا.</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altLang="zh-CN"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a:t>
                      </a: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"حوالي هذا الوقت عاش يسوع، رجلاً حكيماً، </a:t>
                      </a:r>
                      <a:r>
                        <a:rPr kumimoji="0" lang="ar-JO" sz="2400" b="1" i="0" u="none" strike="noStrike" cap="none" normalizeH="0" baseline="0" dirty="0">
                          <a:ln>
                            <a:noFill/>
                          </a:ln>
                          <a:solidFill>
                            <a:srgbClr val="FFFF00"/>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إذا كان ينبغي للمرء أن يطلق عليه رجلاً</a:t>
                      </a: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 لأنه كان منجز أعمالاً غير عادية وكان معلماً لأولئك الذين يقبلون الحق بكل سرور. وقد انتصر على العديد من اليهود والعديد من اليهود. "</a:t>
                      </a:r>
                      <a:r>
                        <a:rPr kumimoji="0" lang="ar-JO" sz="2400" b="1" i="0" u="none" strike="noStrike" cap="none" normalizeH="0" baseline="0" dirty="0">
                          <a:ln>
                            <a:noFill/>
                          </a:ln>
                          <a:solidFill>
                            <a:srgbClr val="FFFF00"/>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كان هو المسيح</a:t>
                      </a: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 وعندما اتهمه رؤساءنا وحكم عليه بيلاطس بالصلب، لم يتوقف أولئك الذين أحبوه في الأصل عن محبته، </a:t>
                      </a:r>
                      <a:r>
                        <a:rPr kumimoji="0" lang="ar-JO" sz="2400" b="1" i="0" u="none" strike="noStrike" cap="none" normalizeH="0" baseline="0" dirty="0">
                          <a:ln>
                            <a:noFill/>
                          </a:ln>
                          <a:solidFill>
                            <a:srgbClr val="FFFF00"/>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لأنه ظهر لهم </a:t>
                      </a: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في اليوم الثالث. إلى الحياة، كما تنبأ أنبياء الإله بهذه الأشياء الرائعة وغيرها التي لا تعد ولا تحصى عنه. وسبط المسيحيين، الذي سمي بهذا الاسم، لم يختف حتى يومنا هذا.</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327695" name="Picture 33" descr="Josephus-large1">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00" y="76200"/>
            <a:ext cx="93345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56" name="Freeform 36"/>
          <p:cNvSpPr>
            <a:spLocks/>
          </p:cNvSpPr>
          <p:nvPr/>
        </p:nvSpPr>
        <p:spPr bwMode="auto">
          <a:xfrm>
            <a:off x="4683125" y="1905000"/>
            <a:ext cx="803275" cy="207963"/>
          </a:xfrm>
          <a:custGeom>
            <a:avLst/>
            <a:gdLst>
              <a:gd name="T0" fmla="*/ 0 w 184"/>
              <a:gd name="T1" fmla="*/ 0 h 97"/>
              <a:gd name="T2" fmla="*/ 2147483647 w 184"/>
              <a:gd name="T3" fmla="*/ 2147483647 h 97"/>
              <a:gd name="T4" fmla="*/ 2147483647 w 184"/>
              <a:gd name="T5" fmla="*/ 2147483647 h 97"/>
              <a:gd name="T6" fmla="*/ 0 60000 65536"/>
              <a:gd name="T7" fmla="*/ 0 60000 65536"/>
              <a:gd name="T8" fmla="*/ 0 60000 65536"/>
              <a:gd name="T9" fmla="*/ 0 w 184"/>
              <a:gd name="T10" fmla="*/ 0 h 97"/>
              <a:gd name="T11" fmla="*/ 184 w 184"/>
              <a:gd name="T12" fmla="*/ 97 h 97"/>
            </a:gdLst>
            <a:ahLst/>
            <a:cxnLst>
              <a:cxn ang="T6">
                <a:pos x="T0" y="T1"/>
              </a:cxn>
              <a:cxn ang="T7">
                <a:pos x="T2" y="T3"/>
              </a:cxn>
              <a:cxn ang="T8">
                <a:pos x="T4" y="T5"/>
              </a:cxn>
            </a:cxnLst>
            <a:rect l="T9" t="T10" r="T11" b="T12"/>
            <a:pathLst>
              <a:path w="184" h="97">
                <a:moveTo>
                  <a:pt x="0" y="0"/>
                </a:moveTo>
                <a:cubicBezTo>
                  <a:pt x="22" y="7"/>
                  <a:pt x="45" y="10"/>
                  <a:pt x="65" y="21"/>
                </a:cubicBezTo>
                <a:cubicBezTo>
                  <a:pt x="107" y="44"/>
                  <a:pt x="141" y="77"/>
                  <a:pt x="184" y="97"/>
                </a:cubicBezTo>
              </a:path>
            </a:pathLst>
          </a:custGeom>
          <a:noFill/>
          <a:ln w="57150">
            <a:solidFill>
              <a:schemeClr val="hlink"/>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endParaRPr>
          </a:p>
        </p:txBody>
      </p:sp>
      <p:sp>
        <p:nvSpPr>
          <p:cNvPr id="56357" name="Freeform 37"/>
          <p:cNvSpPr>
            <a:spLocks/>
          </p:cNvSpPr>
          <p:nvPr/>
        </p:nvSpPr>
        <p:spPr bwMode="auto">
          <a:xfrm rot="365906">
            <a:off x="1516063" y="3225800"/>
            <a:ext cx="3838575" cy="2582863"/>
          </a:xfrm>
          <a:custGeom>
            <a:avLst/>
            <a:gdLst>
              <a:gd name="T0" fmla="*/ 2147483647 w 2467"/>
              <a:gd name="T1" fmla="*/ 2147483647 h 1475"/>
              <a:gd name="T2" fmla="*/ 2147483647 w 2467"/>
              <a:gd name="T3" fmla="*/ 2147483647 h 1475"/>
              <a:gd name="T4" fmla="*/ 2147483647 w 2467"/>
              <a:gd name="T5" fmla="*/ 2147483647 h 1475"/>
              <a:gd name="T6" fmla="*/ 2147483647 w 2467"/>
              <a:gd name="T7" fmla="*/ 2147483647 h 1475"/>
              <a:gd name="T8" fmla="*/ 2147483647 w 2467"/>
              <a:gd name="T9" fmla="*/ 2147483647 h 1475"/>
              <a:gd name="T10" fmla="*/ 2147483647 w 2467"/>
              <a:gd name="T11" fmla="*/ 2147483647 h 1475"/>
              <a:gd name="T12" fmla="*/ 0 w 2467"/>
              <a:gd name="T13" fmla="*/ 2147483647 h 1475"/>
              <a:gd name="T14" fmla="*/ 2147483647 w 2467"/>
              <a:gd name="T15" fmla="*/ 2147483647 h 1475"/>
              <a:gd name="T16" fmla="*/ 2147483647 w 2467"/>
              <a:gd name="T17" fmla="*/ 2147483647 h 1475"/>
              <a:gd name="T18" fmla="*/ 2147483647 w 2467"/>
              <a:gd name="T19" fmla="*/ 2147483647 h 1475"/>
              <a:gd name="T20" fmla="*/ 2147483647 w 2467"/>
              <a:gd name="T21" fmla="*/ 2147483647 h 1475"/>
              <a:gd name="T22" fmla="*/ 2147483647 w 2467"/>
              <a:gd name="T23" fmla="*/ 2147483647 h 1475"/>
              <a:gd name="T24" fmla="*/ 2147483647 w 2467"/>
              <a:gd name="T25" fmla="*/ 2147483647 h 1475"/>
              <a:gd name="T26" fmla="*/ 2147483647 w 2467"/>
              <a:gd name="T27" fmla="*/ 2147483647 h 1475"/>
              <a:gd name="T28" fmla="*/ 2147483647 w 2467"/>
              <a:gd name="T29" fmla="*/ 2147483647 h 1475"/>
              <a:gd name="T30" fmla="*/ 2147483647 w 2467"/>
              <a:gd name="T31" fmla="*/ 2147483647 h 1475"/>
              <a:gd name="T32" fmla="*/ 2147483647 w 2467"/>
              <a:gd name="T33" fmla="*/ 2147483647 h 1475"/>
              <a:gd name="T34" fmla="*/ 2147483647 w 2467"/>
              <a:gd name="T35" fmla="*/ 2147483647 h 1475"/>
              <a:gd name="T36" fmla="*/ 2147483647 w 2467"/>
              <a:gd name="T37" fmla="*/ 2147483647 h 1475"/>
              <a:gd name="T38" fmla="*/ 2147483647 w 2467"/>
              <a:gd name="T39" fmla="*/ 2147483647 h 1475"/>
              <a:gd name="T40" fmla="*/ 2147483647 w 2467"/>
              <a:gd name="T41" fmla="*/ 2147483647 h 1475"/>
              <a:gd name="T42" fmla="*/ 2147483647 w 2467"/>
              <a:gd name="T43" fmla="*/ 2147483647 h 1475"/>
              <a:gd name="T44" fmla="*/ 2147483647 w 2467"/>
              <a:gd name="T45" fmla="*/ 2147483647 h 1475"/>
              <a:gd name="T46" fmla="*/ 2147483647 w 2467"/>
              <a:gd name="T47" fmla="*/ 2147483647 h 1475"/>
              <a:gd name="T48" fmla="*/ 2147483647 w 2467"/>
              <a:gd name="T49" fmla="*/ 2147483647 h 1475"/>
              <a:gd name="T50" fmla="*/ 2147483647 w 2467"/>
              <a:gd name="T51" fmla="*/ 2147483647 h 1475"/>
              <a:gd name="T52" fmla="*/ 2147483647 w 2467"/>
              <a:gd name="T53" fmla="*/ 2147483647 h 1475"/>
              <a:gd name="T54" fmla="*/ 2147483647 w 2467"/>
              <a:gd name="T55" fmla="*/ 2147483647 h 1475"/>
              <a:gd name="T56" fmla="*/ 2147483647 w 2467"/>
              <a:gd name="T57" fmla="*/ 2147483647 h 1475"/>
              <a:gd name="T58" fmla="*/ 2147483647 w 2467"/>
              <a:gd name="T59" fmla="*/ 2147483647 h 1475"/>
              <a:gd name="T60" fmla="*/ 2147483647 w 2467"/>
              <a:gd name="T61" fmla="*/ 2147483647 h 1475"/>
              <a:gd name="T62" fmla="*/ 2147483647 w 2467"/>
              <a:gd name="T63" fmla="*/ 2147483647 h 1475"/>
              <a:gd name="T64" fmla="*/ 2147483647 w 2467"/>
              <a:gd name="T65" fmla="*/ 2147483647 h 1475"/>
              <a:gd name="T66" fmla="*/ 2147483647 w 2467"/>
              <a:gd name="T67" fmla="*/ 2147483647 h 1475"/>
              <a:gd name="T68" fmla="*/ 2147483647 w 2467"/>
              <a:gd name="T69" fmla="*/ 2147483647 h 1475"/>
              <a:gd name="T70" fmla="*/ 2147483647 w 2467"/>
              <a:gd name="T71" fmla="*/ 2147483647 h 1475"/>
              <a:gd name="T72" fmla="*/ 2147483647 w 2467"/>
              <a:gd name="T73" fmla="*/ 2147483647 h 1475"/>
              <a:gd name="T74" fmla="*/ 2147483647 w 2467"/>
              <a:gd name="T75" fmla="*/ 2147483647 h 14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467"/>
              <a:gd name="T115" fmla="*/ 0 h 1475"/>
              <a:gd name="T116" fmla="*/ 2467 w 2467"/>
              <a:gd name="T117" fmla="*/ 1475 h 147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467" h="1475">
                <a:moveTo>
                  <a:pt x="478" y="1114"/>
                </a:moveTo>
                <a:cubicBezTo>
                  <a:pt x="217" y="1090"/>
                  <a:pt x="318" y="1105"/>
                  <a:pt x="174" y="1081"/>
                </a:cubicBezTo>
                <a:cubicBezTo>
                  <a:pt x="149" y="1085"/>
                  <a:pt x="121" y="1080"/>
                  <a:pt x="98" y="1092"/>
                </a:cubicBezTo>
                <a:cubicBezTo>
                  <a:pt x="88" y="1097"/>
                  <a:pt x="95" y="1117"/>
                  <a:pt x="87" y="1125"/>
                </a:cubicBezTo>
                <a:cubicBezTo>
                  <a:pt x="79" y="1133"/>
                  <a:pt x="65" y="1132"/>
                  <a:pt x="54" y="1136"/>
                </a:cubicBezTo>
                <a:cubicBezTo>
                  <a:pt x="50" y="1147"/>
                  <a:pt x="48" y="1158"/>
                  <a:pt x="43" y="1168"/>
                </a:cubicBezTo>
                <a:cubicBezTo>
                  <a:pt x="30" y="1191"/>
                  <a:pt x="0" y="1233"/>
                  <a:pt x="0" y="1233"/>
                </a:cubicBezTo>
                <a:cubicBezTo>
                  <a:pt x="11" y="1237"/>
                  <a:pt x="24" y="1236"/>
                  <a:pt x="32" y="1244"/>
                </a:cubicBezTo>
                <a:cubicBezTo>
                  <a:pt x="39" y="1252"/>
                  <a:pt x="67" y="1329"/>
                  <a:pt x="76" y="1342"/>
                </a:cubicBezTo>
                <a:cubicBezTo>
                  <a:pt x="98" y="1375"/>
                  <a:pt x="126" y="1406"/>
                  <a:pt x="163" y="1418"/>
                </a:cubicBezTo>
                <a:cubicBezTo>
                  <a:pt x="247" y="1475"/>
                  <a:pt x="274" y="1448"/>
                  <a:pt x="402" y="1440"/>
                </a:cubicBezTo>
                <a:cubicBezTo>
                  <a:pt x="463" y="1419"/>
                  <a:pt x="516" y="1384"/>
                  <a:pt x="576" y="1364"/>
                </a:cubicBezTo>
                <a:cubicBezTo>
                  <a:pt x="600" y="1327"/>
                  <a:pt x="627" y="1297"/>
                  <a:pt x="641" y="1255"/>
                </a:cubicBezTo>
                <a:cubicBezTo>
                  <a:pt x="621" y="1235"/>
                  <a:pt x="596" y="1221"/>
                  <a:pt x="576" y="1201"/>
                </a:cubicBezTo>
                <a:cubicBezTo>
                  <a:pt x="567" y="1192"/>
                  <a:pt x="564" y="1177"/>
                  <a:pt x="554" y="1168"/>
                </a:cubicBezTo>
                <a:cubicBezTo>
                  <a:pt x="534" y="1151"/>
                  <a:pt x="489" y="1125"/>
                  <a:pt x="489" y="1125"/>
                </a:cubicBezTo>
                <a:cubicBezTo>
                  <a:pt x="595" y="1052"/>
                  <a:pt x="733" y="1081"/>
                  <a:pt x="847" y="1005"/>
                </a:cubicBezTo>
                <a:cubicBezTo>
                  <a:pt x="947" y="938"/>
                  <a:pt x="1057" y="959"/>
                  <a:pt x="1163" y="907"/>
                </a:cubicBezTo>
                <a:cubicBezTo>
                  <a:pt x="1216" y="881"/>
                  <a:pt x="1191" y="891"/>
                  <a:pt x="1239" y="875"/>
                </a:cubicBezTo>
                <a:cubicBezTo>
                  <a:pt x="1278" y="848"/>
                  <a:pt x="1312" y="832"/>
                  <a:pt x="1358" y="820"/>
                </a:cubicBezTo>
                <a:cubicBezTo>
                  <a:pt x="1380" y="806"/>
                  <a:pt x="1400" y="789"/>
                  <a:pt x="1423" y="777"/>
                </a:cubicBezTo>
                <a:cubicBezTo>
                  <a:pt x="1444" y="767"/>
                  <a:pt x="1489" y="755"/>
                  <a:pt x="1489" y="755"/>
                </a:cubicBezTo>
                <a:cubicBezTo>
                  <a:pt x="1547" y="697"/>
                  <a:pt x="1494" y="743"/>
                  <a:pt x="1586" y="690"/>
                </a:cubicBezTo>
                <a:cubicBezTo>
                  <a:pt x="1679" y="636"/>
                  <a:pt x="1676" y="640"/>
                  <a:pt x="1793" y="625"/>
                </a:cubicBezTo>
                <a:cubicBezTo>
                  <a:pt x="1877" y="604"/>
                  <a:pt x="1868" y="618"/>
                  <a:pt x="1923" y="571"/>
                </a:cubicBezTo>
                <a:cubicBezTo>
                  <a:pt x="1935" y="561"/>
                  <a:pt x="1943" y="547"/>
                  <a:pt x="1956" y="538"/>
                </a:cubicBezTo>
                <a:cubicBezTo>
                  <a:pt x="2000" y="506"/>
                  <a:pt x="2061" y="499"/>
                  <a:pt x="2108" y="473"/>
                </a:cubicBezTo>
                <a:cubicBezTo>
                  <a:pt x="2138" y="456"/>
                  <a:pt x="2166" y="436"/>
                  <a:pt x="2195" y="418"/>
                </a:cubicBezTo>
                <a:cubicBezTo>
                  <a:pt x="2254" y="381"/>
                  <a:pt x="2201" y="409"/>
                  <a:pt x="2282" y="386"/>
                </a:cubicBezTo>
                <a:cubicBezTo>
                  <a:pt x="2304" y="380"/>
                  <a:pt x="2347" y="364"/>
                  <a:pt x="2347" y="364"/>
                </a:cubicBezTo>
                <a:cubicBezTo>
                  <a:pt x="2381" y="339"/>
                  <a:pt x="2427" y="318"/>
                  <a:pt x="2445" y="277"/>
                </a:cubicBezTo>
                <a:cubicBezTo>
                  <a:pt x="2454" y="256"/>
                  <a:pt x="2467" y="212"/>
                  <a:pt x="2467" y="212"/>
                </a:cubicBezTo>
                <a:cubicBezTo>
                  <a:pt x="2463" y="187"/>
                  <a:pt x="2463" y="160"/>
                  <a:pt x="2456" y="136"/>
                </a:cubicBezTo>
                <a:cubicBezTo>
                  <a:pt x="2441" y="87"/>
                  <a:pt x="2370" y="53"/>
                  <a:pt x="2326" y="38"/>
                </a:cubicBezTo>
                <a:cubicBezTo>
                  <a:pt x="2259" y="41"/>
                  <a:pt x="2097" y="0"/>
                  <a:pt x="2065" y="92"/>
                </a:cubicBezTo>
                <a:cubicBezTo>
                  <a:pt x="2069" y="139"/>
                  <a:pt x="2058" y="190"/>
                  <a:pt x="2076" y="234"/>
                </a:cubicBezTo>
                <a:cubicBezTo>
                  <a:pt x="2086" y="258"/>
                  <a:pt x="2119" y="263"/>
                  <a:pt x="2141" y="277"/>
                </a:cubicBezTo>
                <a:cubicBezTo>
                  <a:pt x="2221" y="330"/>
                  <a:pt x="2286" y="331"/>
                  <a:pt x="2380" y="331"/>
                </a:cubicBezTo>
              </a:path>
            </a:pathLst>
          </a:cu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endParaRPr>
          </a:p>
        </p:txBody>
      </p:sp>
      <p:sp>
        <p:nvSpPr>
          <p:cNvPr id="56358" name="Freeform 38"/>
          <p:cNvSpPr>
            <a:spLocks/>
          </p:cNvSpPr>
          <p:nvPr/>
        </p:nvSpPr>
        <p:spPr bwMode="auto">
          <a:xfrm>
            <a:off x="914400" y="4191000"/>
            <a:ext cx="5181600" cy="1012825"/>
          </a:xfrm>
          <a:custGeom>
            <a:avLst/>
            <a:gdLst>
              <a:gd name="T0" fmla="*/ 2147483647 w 3184"/>
              <a:gd name="T1" fmla="*/ 2147483647 h 638"/>
              <a:gd name="T2" fmla="*/ 2147483647 w 3184"/>
              <a:gd name="T3" fmla="*/ 2147483647 h 638"/>
              <a:gd name="T4" fmla="*/ 2147483647 w 3184"/>
              <a:gd name="T5" fmla="*/ 2147483647 h 638"/>
              <a:gd name="T6" fmla="*/ 2147483647 w 3184"/>
              <a:gd name="T7" fmla="*/ 2147483647 h 638"/>
              <a:gd name="T8" fmla="*/ 2147483647 w 3184"/>
              <a:gd name="T9" fmla="*/ 2147483647 h 638"/>
              <a:gd name="T10" fmla="*/ 2147483647 w 3184"/>
              <a:gd name="T11" fmla="*/ 2147483647 h 638"/>
              <a:gd name="T12" fmla="*/ 2147483647 w 3184"/>
              <a:gd name="T13" fmla="*/ 2147483647 h 638"/>
              <a:gd name="T14" fmla="*/ 2147483647 w 3184"/>
              <a:gd name="T15" fmla="*/ 2147483647 h 638"/>
              <a:gd name="T16" fmla="*/ 2147483647 w 3184"/>
              <a:gd name="T17" fmla="*/ 2147483647 h 638"/>
              <a:gd name="T18" fmla="*/ 2147483647 w 3184"/>
              <a:gd name="T19" fmla="*/ 2147483647 h 638"/>
              <a:gd name="T20" fmla="*/ 2147483647 w 3184"/>
              <a:gd name="T21" fmla="*/ 2147483647 h 638"/>
              <a:gd name="T22" fmla="*/ 2147483647 w 3184"/>
              <a:gd name="T23" fmla="*/ 2147483647 h 638"/>
              <a:gd name="T24" fmla="*/ 2147483647 w 3184"/>
              <a:gd name="T25" fmla="*/ 2147483647 h 638"/>
              <a:gd name="T26" fmla="*/ 2147483647 w 3184"/>
              <a:gd name="T27" fmla="*/ 2147483647 h 638"/>
              <a:gd name="T28" fmla="*/ 2147483647 w 3184"/>
              <a:gd name="T29" fmla="*/ 2147483647 h 638"/>
              <a:gd name="T30" fmla="*/ 2147483647 w 3184"/>
              <a:gd name="T31" fmla="*/ 2147483647 h 638"/>
              <a:gd name="T32" fmla="*/ 2147483647 w 3184"/>
              <a:gd name="T33" fmla="*/ 2147483647 h 638"/>
              <a:gd name="T34" fmla="*/ 2147483647 w 3184"/>
              <a:gd name="T35" fmla="*/ 2147483647 h 638"/>
              <a:gd name="T36" fmla="*/ 2147483647 w 3184"/>
              <a:gd name="T37" fmla="*/ 2147483647 h 638"/>
              <a:gd name="T38" fmla="*/ 2147483647 w 3184"/>
              <a:gd name="T39" fmla="*/ 2147483647 h 638"/>
              <a:gd name="T40" fmla="*/ 2147483647 w 3184"/>
              <a:gd name="T41" fmla="*/ 2147483647 h 638"/>
              <a:gd name="T42" fmla="*/ 2147483647 w 3184"/>
              <a:gd name="T43" fmla="*/ 2147483647 h 638"/>
              <a:gd name="T44" fmla="*/ 2147483647 w 3184"/>
              <a:gd name="T45" fmla="*/ 2147483647 h 638"/>
              <a:gd name="T46" fmla="*/ 2147483647 w 3184"/>
              <a:gd name="T47" fmla="*/ 2147483647 h 638"/>
              <a:gd name="T48" fmla="*/ 2147483647 w 3184"/>
              <a:gd name="T49" fmla="*/ 2147483647 h 638"/>
              <a:gd name="T50" fmla="*/ 2147483647 w 3184"/>
              <a:gd name="T51" fmla="*/ 2147483647 h 638"/>
              <a:gd name="T52" fmla="*/ 2147483647 w 3184"/>
              <a:gd name="T53" fmla="*/ 2147483647 h 638"/>
              <a:gd name="T54" fmla="*/ 2147483647 w 3184"/>
              <a:gd name="T55" fmla="*/ 2147483647 h 638"/>
              <a:gd name="T56" fmla="*/ 2147483647 w 3184"/>
              <a:gd name="T57" fmla="*/ 2147483647 h 638"/>
              <a:gd name="T58" fmla="*/ 2147483647 w 3184"/>
              <a:gd name="T59" fmla="*/ 2147483647 h 638"/>
              <a:gd name="T60" fmla="*/ 2147483647 w 3184"/>
              <a:gd name="T61" fmla="*/ 2147483647 h 638"/>
              <a:gd name="T62" fmla="*/ 2147483647 w 3184"/>
              <a:gd name="T63" fmla="*/ 2147483647 h 638"/>
              <a:gd name="T64" fmla="*/ 2147483647 w 3184"/>
              <a:gd name="T65" fmla="*/ 2147483647 h 638"/>
              <a:gd name="T66" fmla="*/ 2147483647 w 3184"/>
              <a:gd name="T67" fmla="*/ 2147483647 h 6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84"/>
              <a:gd name="T103" fmla="*/ 0 h 638"/>
              <a:gd name="T104" fmla="*/ 3184 w 3184"/>
              <a:gd name="T105" fmla="*/ 638 h 6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84" h="638">
                <a:moveTo>
                  <a:pt x="545" y="59"/>
                </a:moveTo>
                <a:cubicBezTo>
                  <a:pt x="367" y="0"/>
                  <a:pt x="382" y="1"/>
                  <a:pt x="23" y="59"/>
                </a:cubicBezTo>
                <a:cubicBezTo>
                  <a:pt x="0" y="63"/>
                  <a:pt x="39" y="102"/>
                  <a:pt x="45" y="124"/>
                </a:cubicBezTo>
                <a:cubicBezTo>
                  <a:pt x="49" y="139"/>
                  <a:pt x="48" y="155"/>
                  <a:pt x="56" y="168"/>
                </a:cubicBezTo>
                <a:cubicBezTo>
                  <a:pt x="64" y="181"/>
                  <a:pt x="78" y="189"/>
                  <a:pt x="89" y="200"/>
                </a:cubicBezTo>
                <a:cubicBezTo>
                  <a:pt x="95" y="219"/>
                  <a:pt x="101" y="253"/>
                  <a:pt x="121" y="265"/>
                </a:cubicBezTo>
                <a:cubicBezTo>
                  <a:pt x="173" y="297"/>
                  <a:pt x="261" y="301"/>
                  <a:pt x="317" y="309"/>
                </a:cubicBezTo>
                <a:cubicBezTo>
                  <a:pt x="397" y="305"/>
                  <a:pt x="477" y="312"/>
                  <a:pt x="556" y="298"/>
                </a:cubicBezTo>
                <a:cubicBezTo>
                  <a:pt x="582" y="293"/>
                  <a:pt x="621" y="255"/>
                  <a:pt x="621" y="255"/>
                </a:cubicBezTo>
                <a:cubicBezTo>
                  <a:pt x="631" y="226"/>
                  <a:pt x="672" y="186"/>
                  <a:pt x="643" y="157"/>
                </a:cubicBezTo>
                <a:cubicBezTo>
                  <a:pt x="624" y="138"/>
                  <a:pt x="578" y="113"/>
                  <a:pt x="578" y="113"/>
                </a:cubicBezTo>
                <a:cubicBezTo>
                  <a:pt x="574" y="102"/>
                  <a:pt x="574" y="90"/>
                  <a:pt x="567" y="81"/>
                </a:cubicBezTo>
                <a:cubicBezTo>
                  <a:pt x="536" y="43"/>
                  <a:pt x="510" y="75"/>
                  <a:pt x="567" y="37"/>
                </a:cubicBezTo>
                <a:cubicBezTo>
                  <a:pt x="1009" y="41"/>
                  <a:pt x="1451" y="41"/>
                  <a:pt x="1893" y="48"/>
                </a:cubicBezTo>
                <a:cubicBezTo>
                  <a:pt x="2199" y="53"/>
                  <a:pt x="2493" y="138"/>
                  <a:pt x="2784" y="211"/>
                </a:cubicBezTo>
                <a:cubicBezTo>
                  <a:pt x="2804" y="225"/>
                  <a:pt x="2830" y="229"/>
                  <a:pt x="2849" y="244"/>
                </a:cubicBezTo>
                <a:cubicBezTo>
                  <a:pt x="2863" y="255"/>
                  <a:pt x="2870" y="274"/>
                  <a:pt x="2882" y="287"/>
                </a:cubicBezTo>
                <a:cubicBezTo>
                  <a:pt x="2903" y="310"/>
                  <a:pt x="2947" y="352"/>
                  <a:pt x="2947" y="352"/>
                </a:cubicBezTo>
                <a:cubicBezTo>
                  <a:pt x="2954" y="374"/>
                  <a:pt x="2962" y="396"/>
                  <a:pt x="2969" y="418"/>
                </a:cubicBezTo>
                <a:cubicBezTo>
                  <a:pt x="2973" y="430"/>
                  <a:pt x="3001" y="443"/>
                  <a:pt x="2990" y="450"/>
                </a:cubicBezTo>
                <a:cubicBezTo>
                  <a:pt x="2975" y="460"/>
                  <a:pt x="2954" y="443"/>
                  <a:pt x="2936" y="439"/>
                </a:cubicBezTo>
                <a:cubicBezTo>
                  <a:pt x="2890" y="417"/>
                  <a:pt x="2840" y="419"/>
                  <a:pt x="2795" y="396"/>
                </a:cubicBezTo>
                <a:cubicBezTo>
                  <a:pt x="2723" y="359"/>
                  <a:pt x="2802" y="390"/>
                  <a:pt x="2729" y="342"/>
                </a:cubicBezTo>
                <a:cubicBezTo>
                  <a:pt x="2720" y="336"/>
                  <a:pt x="2707" y="336"/>
                  <a:pt x="2697" y="331"/>
                </a:cubicBezTo>
                <a:cubicBezTo>
                  <a:pt x="2685" y="325"/>
                  <a:pt x="2675" y="316"/>
                  <a:pt x="2664" y="309"/>
                </a:cubicBezTo>
                <a:cubicBezTo>
                  <a:pt x="2597" y="318"/>
                  <a:pt x="2556" y="311"/>
                  <a:pt x="2512" y="363"/>
                </a:cubicBezTo>
                <a:cubicBezTo>
                  <a:pt x="2490" y="389"/>
                  <a:pt x="2489" y="397"/>
                  <a:pt x="2479" y="428"/>
                </a:cubicBezTo>
                <a:cubicBezTo>
                  <a:pt x="2472" y="450"/>
                  <a:pt x="2458" y="494"/>
                  <a:pt x="2458" y="494"/>
                </a:cubicBezTo>
                <a:cubicBezTo>
                  <a:pt x="2477" y="550"/>
                  <a:pt x="2510" y="551"/>
                  <a:pt x="2566" y="570"/>
                </a:cubicBezTo>
                <a:cubicBezTo>
                  <a:pt x="2662" y="602"/>
                  <a:pt x="2747" y="622"/>
                  <a:pt x="2849" y="635"/>
                </a:cubicBezTo>
                <a:cubicBezTo>
                  <a:pt x="2954" y="631"/>
                  <a:pt x="3060" y="638"/>
                  <a:pt x="3164" y="624"/>
                </a:cubicBezTo>
                <a:cubicBezTo>
                  <a:pt x="3184" y="621"/>
                  <a:pt x="3174" y="573"/>
                  <a:pt x="3164" y="537"/>
                </a:cubicBezTo>
                <a:cubicBezTo>
                  <a:pt x="3148" y="481"/>
                  <a:pt x="3137" y="418"/>
                  <a:pt x="3088" y="385"/>
                </a:cubicBezTo>
                <a:cubicBezTo>
                  <a:pt x="3044" y="389"/>
                  <a:pt x="2958" y="370"/>
                  <a:pt x="2958" y="439"/>
                </a:cubicBezTo>
              </a:path>
            </a:pathLst>
          </a:custGeom>
          <a:noFill/>
          <a:ln w="5715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b="1" dirty="0">
              <a:latin typeface="Arial" panose="020B0604020202020204" pitchFamily="34" charset="0"/>
            </a:endParaRPr>
          </a:p>
        </p:txBody>
      </p:sp>
      <p:sp>
        <p:nvSpPr>
          <p:cNvPr id="327699" name="Text Box 39"/>
          <p:cNvSpPr txBox="1">
            <a:spLocks noChangeArrowheads="1"/>
          </p:cNvSpPr>
          <p:nvPr/>
        </p:nvSpPr>
        <p:spPr bwMode="auto">
          <a:xfrm>
            <a:off x="8459788" y="60325"/>
            <a:ext cx="58381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000" b="1" dirty="0">
                <a:solidFill>
                  <a:srgbClr val="FFFFFF"/>
                </a:solidFill>
                <a:latin typeface="Arial" panose="020B0604020202020204" pitchFamily="34" charset="0"/>
              </a:rPr>
              <a:t>172</a:t>
            </a:r>
            <a:endParaRPr lang="en-US" sz="2000" b="1" dirty="0">
              <a:solidFill>
                <a:srgbClr val="FFFFFF"/>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6356"/>
                                        </p:tgtEl>
                                        <p:attrNameLst>
                                          <p:attrName>style.visibility</p:attrName>
                                        </p:attrNameLst>
                                      </p:cBhvr>
                                      <p:to>
                                        <p:strVal val="visible"/>
                                      </p:to>
                                    </p:set>
                                    <p:animEffect transition="in" filter="wipe(down)">
                                      <p:cBhvr>
                                        <p:cTn id="7" dur="500"/>
                                        <p:tgtEl>
                                          <p:spTgt spid="56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6358"/>
                                        </p:tgtEl>
                                        <p:attrNameLst>
                                          <p:attrName>style.visibility</p:attrName>
                                        </p:attrNameLst>
                                      </p:cBhvr>
                                      <p:to>
                                        <p:strVal val="visible"/>
                                      </p:to>
                                    </p:set>
                                    <p:animEffect transition="in" filter="wipe(left)">
                                      <p:cBhvr>
                                        <p:cTn id="12" dur="500"/>
                                        <p:tgtEl>
                                          <p:spTgt spid="563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6357"/>
                                        </p:tgtEl>
                                        <p:attrNameLst>
                                          <p:attrName>style.visibility</p:attrName>
                                        </p:attrNameLst>
                                      </p:cBhvr>
                                      <p:to>
                                        <p:strVal val="visible"/>
                                      </p:to>
                                    </p:set>
                                    <p:animEffect transition="in" filter="wipe(left)">
                                      <p:cBhvr>
                                        <p:cTn id="17" dur="500"/>
                                        <p:tgtEl>
                                          <p:spTgt spid="56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6" grpId="0" animBg="1"/>
      <p:bldP spid="56357" grpId="0" animBg="1"/>
      <p:bldP spid="5635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b="1" dirty="0">
              <a:solidFill>
                <a:srgbClr val="FFFFFF"/>
              </a:solidFill>
              <a:latin typeface="Arial" panose="020B0604020202020204" pitchFamily="34" charset="0"/>
              <a:ea typeface="+mn-ea"/>
              <a:cs typeface="+mn-cs"/>
            </a:endParaRPr>
          </a:p>
        </p:txBody>
      </p:sp>
      <p:sp>
        <p:nvSpPr>
          <p:cNvPr id="59395" name="Rectangle 3"/>
          <p:cNvSpPr>
            <a:spLocks noGrp="1" noChangeArrowheads="1"/>
          </p:cNvSpPr>
          <p:nvPr>
            <p:ph type="body" idx="1"/>
          </p:nvPr>
        </p:nvSpPr>
        <p:spPr>
          <a:xfrm>
            <a:off x="3962400" y="1447800"/>
            <a:ext cx="5181600" cy="4572000"/>
          </a:xfrm>
        </p:spPr>
        <p:txBody>
          <a:bodyPr/>
          <a:lstStyle/>
          <a:p>
            <a:pPr marL="609600" indent="-609600" algn="r" rtl="1" eaLnBrk="1" hangingPunct="1">
              <a:defRPr/>
            </a:pPr>
            <a:r>
              <a:rPr lang="ar-JO" dirty="0">
                <a:ea typeface="ＭＳ Ｐゴシック" charset="0"/>
                <a:cs typeface="Arial" panose="020B0604020202020204" pitchFamily="34" charset="0"/>
              </a:rPr>
              <a:t>أقدم شاهد غير مسيحي لتاريخية يسوع المسيح</a:t>
            </a:r>
            <a:endParaRPr lang="en-US" dirty="0">
              <a:ea typeface="ＭＳ Ｐゴシック" charset="0"/>
              <a:cs typeface="Arial" panose="020B0604020202020204" pitchFamily="34" charset="0"/>
            </a:endParaRPr>
          </a:p>
          <a:p>
            <a:pPr marL="609600" indent="-609600" eaLnBrk="1" hangingPunct="1">
              <a:buFont typeface="Wingdings" charset="0"/>
              <a:buNone/>
              <a:defRPr/>
            </a:pPr>
            <a:endParaRPr lang="en-US" dirty="0">
              <a:ea typeface="ＭＳ Ｐゴシック" charset="0"/>
              <a:cs typeface="Arial" panose="020B0604020202020204" pitchFamily="34" charset="0"/>
            </a:endParaRPr>
          </a:p>
          <a:p>
            <a:pPr marL="609600" indent="-609600" algn="r" rtl="1" eaLnBrk="1" hangingPunct="1">
              <a:defRPr/>
            </a:pPr>
            <a:r>
              <a:rPr lang="ar-JO" dirty="0">
                <a:ea typeface="ＭＳ Ｐゴシック" charset="0"/>
                <a:cs typeface="Arial" panose="020B0604020202020204" pitchFamily="34" charset="0"/>
              </a:rPr>
              <a:t>أهم مصدر لخلفيات العهد الجديد</a:t>
            </a:r>
            <a:endParaRPr lang="en-US" dirty="0">
              <a:ea typeface="ＭＳ Ｐゴシック" charset="0"/>
              <a:cs typeface="Arial" panose="020B0604020202020204" pitchFamily="34" charset="0"/>
            </a:endParaRPr>
          </a:p>
        </p:txBody>
      </p:sp>
      <p:sp>
        <p:nvSpPr>
          <p:cNvPr id="59396" name="Text Box 4"/>
          <p:cNvSpPr txBox="1">
            <a:spLocks noChangeArrowheads="1"/>
          </p:cNvSpPr>
          <p:nvPr/>
        </p:nvSpPr>
        <p:spPr bwMode="auto">
          <a:xfrm>
            <a:off x="-624483" y="0"/>
            <a:ext cx="1538883"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b="1" dirty="0">
                <a:solidFill>
                  <a:schemeClr val="tx2"/>
                </a:solidFill>
                <a:effectLst>
                  <a:outerShdw blurRad="38100" dist="38100" dir="2700000" algn="tl">
                    <a:srgbClr val="000000"/>
                  </a:outerShdw>
                </a:effectLst>
                <a:latin typeface="Arial" panose="020B0604020202020204" pitchFamily="34" charset="0"/>
              </a:rPr>
              <a:t>Uninspired Jewish Writings</a:t>
            </a:r>
          </a:p>
        </p:txBody>
      </p:sp>
      <p:sp>
        <p:nvSpPr>
          <p:cNvPr id="59397" name="Rectangle 5"/>
          <p:cNvSpPr>
            <a:spLocks noGrp="1" noChangeArrowheads="1"/>
          </p:cNvSpPr>
          <p:nvPr>
            <p:ph type="title"/>
          </p:nvPr>
        </p:nvSpPr>
        <p:spPr>
          <a:xfrm>
            <a:off x="1905000" y="0"/>
            <a:ext cx="7239000" cy="1143000"/>
          </a:xfrm>
        </p:spPr>
        <p:txBody>
          <a:bodyPr/>
          <a:lstStyle/>
          <a:p>
            <a:pPr eaLnBrk="1" hangingPunct="1">
              <a:defRPr/>
            </a:pPr>
            <a:r>
              <a:rPr lang="ar-JO" dirty="0">
                <a:ea typeface="ＭＳ Ｐゴシック" charset="0"/>
                <a:cs typeface="Arial" panose="020B0604020202020204" pitchFamily="34" charset="0"/>
              </a:rPr>
              <a:t>أهمية يوسيفوس</a:t>
            </a:r>
            <a:endParaRPr lang="en-US" dirty="0">
              <a:ea typeface="ＭＳ Ｐゴシック" charset="0"/>
              <a:cs typeface="Arial" panose="020B0604020202020204" pitchFamily="34" charset="0"/>
            </a:endParaRPr>
          </a:p>
        </p:txBody>
      </p:sp>
      <p:pic>
        <p:nvPicPr>
          <p:cNvPr id="59398" name="Picture 6" descr="joseph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1219200"/>
            <a:ext cx="29972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9734" name="Text Box 7"/>
          <p:cNvSpPr txBox="1">
            <a:spLocks noChangeArrowheads="1"/>
          </p:cNvSpPr>
          <p:nvPr/>
        </p:nvSpPr>
        <p:spPr bwMode="auto">
          <a:xfrm>
            <a:off x="8459788" y="60325"/>
            <a:ext cx="58381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000" b="1" dirty="0">
                <a:latin typeface="Arial" panose="020B0604020202020204" pitchFamily="34" charset="0"/>
              </a:rPr>
              <a:t>172</a:t>
            </a:r>
            <a:endParaRPr lang="en-US" sz="2000" b="1" dirty="0">
              <a:latin typeface="Arial" panose="020B0604020202020204" pitchFamily="34" charset="0"/>
            </a:endParaRPr>
          </a:p>
        </p:txBody>
      </p:sp>
      <p:pic>
        <p:nvPicPr>
          <p:cNvPr id="59400" name="Picture 8" descr="High Priest0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87475" y="914400"/>
            <a:ext cx="4937125" cy="2658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402" name="Picture 10" descr="Antony &amp; Octavia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64238" y="914400"/>
            <a:ext cx="3255962"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403" name="Picture 11" descr="Herod"/>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62201" y="3373438"/>
            <a:ext cx="3095624" cy="3941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404" name="Picture 12" descr="Gethsemane"/>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200" y="0"/>
            <a:ext cx="2438400" cy="7564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401" name="Picture 9" descr="Pilate"/>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457825" y="3373438"/>
            <a:ext cx="3762375" cy="3789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405" name="Picture 13" descr="High Priest000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52400" y="4229100"/>
            <a:ext cx="2719388"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5"/>
          <p:cNvSpPr txBox="1">
            <a:spLocks noChangeArrowheads="1"/>
          </p:cNvSpPr>
          <p:nvPr/>
        </p:nvSpPr>
        <p:spPr bwMode="auto">
          <a:xfrm>
            <a:off x="9144000" y="836712"/>
            <a:ext cx="2700808" cy="51125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eaLnBrk="1" hangingPunct="1"/>
            <a:r>
              <a:rPr lang="en-US" sz="2800" b="1" dirty="0">
                <a:solidFill>
                  <a:srgbClr val="1E1135"/>
                </a:solidFill>
                <a:latin typeface="Arial" panose="020B0604020202020204" pitchFamily="34" charset="0"/>
                <a:ea typeface="ＭＳ Ｐゴシック" charset="0"/>
                <a:cs typeface="ＭＳ Ｐゴシック" charset="0"/>
              </a:rPr>
              <a:t>Translate text UNDERNEATH the pictures! View this in slide show mode.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afterEffect">
                                  <p:stCondLst>
                                    <p:cond delay="0"/>
                                  </p:stCondLst>
                                  <p:childTnLst>
                                    <p:set>
                                      <p:cBhvr>
                                        <p:cTn id="6" dur="1" fill="hold">
                                          <p:stCondLst>
                                            <p:cond delay="499"/>
                                          </p:stCondLst>
                                        </p:cTn>
                                        <p:tgtEl>
                                          <p:spTgt spid="59395"/>
                                        </p:tgtEl>
                                        <p:attrNameLst>
                                          <p:attrName>style.visibility</p:attrName>
                                        </p:attrNameLst>
                                      </p:cBhvr>
                                      <p:to>
                                        <p:strVal val="visible"/>
                                      </p:to>
                                    </p:set>
                                    <p:anim to="" calcmode="lin" valueType="num">
                                      <p:cBhvr>
                                        <p:cTn id="7" dur="1" fill="hold"/>
                                        <p:tgtEl>
                                          <p:spTgt spid="59395"/>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9400"/>
                                        </p:tgtEl>
                                        <p:attrNameLst>
                                          <p:attrName>style.visibility</p:attrName>
                                        </p:attrNameLst>
                                      </p:cBhvr>
                                      <p:to>
                                        <p:strVal val="visible"/>
                                      </p:to>
                                    </p:set>
                                    <p:animEffect transition="in" filter="dissolve">
                                      <p:cBhvr>
                                        <p:cTn id="12" dur="500"/>
                                        <p:tgtEl>
                                          <p:spTgt spid="59400"/>
                                        </p:tgtEl>
                                      </p:cBhvr>
                                    </p:animEffect>
                                  </p:childTnLst>
                                </p:cTn>
                              </p:par>
                              <p:par>
                                <p:cTn id="13" presetID="3" presetClass="exit" presetSubtype="10" fill="hold" nodeType="withEffect">
                                  <p:stCondLst>
                                    <p:cond delay="0"/>
                                  </p:stCondLst>
                                  <p:childTnLst>
                                    <p:animEffect transition="out" filter="blinds(horizontal)">
                                      <p:cBhvr>
                                        <p:cTn id="14" dur="500"/>
                                        <p:tgtEl>
                                          <p:spTgt spid="59398"/>
                                        </p:tgtEl>
                                      </p:cBhvr>
                                    </p:animEffect>
                                    <p:set>
                                      <p:cBhvr>
                                        <p:cTn id="15" dur="1" fill="hold">
                                          <p:stCondLst>
                                            <p:cond delay="499"/>
                                          </p:stCondLst>
                                        </p:cTn>
                                        <p:tgtEl>
                                          <p:spTgt spid="59398"/>
                                        </p:tgtEl>
                                        <p:attrNameLst>
                                          <p:attrName>style.visibility</p:attrName>
                                        </p:attrNameLst>
                                      </p:cBhvr>
                                      <p:to>
                                        <p:strVal val="hidden"/>
                                      </p:to>
                                    </p:set>
                                  </p:childTnLst>
                                </p:cTn>
                              </p:par>
                              <p:par>
                                <p:cTn id="16" presetID="3" presetClass="exit" presetSubtype="10" fill="hold" grpId="1" nodeType="withEffect">
                                  <p:stCondLst>
                                    <p:cond delay="0"/>
                                  </p:stCondLst>
                                  <p:childTnLst>
                                    <p:animEffect transition="out" filter="blinds(horizontal)">
                                      <p:cBhvr>
                                        <p:cTn id="17" dur="500"/>
                                        <p:tgtEl>
                                          <p:spTgt spid="59395"/>
                                        </p:tgtEl>
                                      </p:cBhvr>
                                    </p:animEffect>
                                    <p:set>
                                      <p:cBhvr>
                                        <p:cTn id="18" dur="1" fill="hold">
                                          <p:stCondLst>
                                            <p:cond delay="499"/>
                                          </p:stCondLst>
                                        </p:cTn>
                                        <p:tgtEl>
                                          <p:spTgt spid="59395"/>
                                        </p:tgtEl>
                                        <p:attrNameLst>
                                          <p:attrName>style.visibility</p:attrName>
                                        </p:attrNameLst>
                                      </p:cBhvr>
                                      <p:to>
                                        <p:strVal val="hidden"/>
                                      </p:to>
                                    </p:set>
                                  </p:childTnLst>
                                </p:cTn>
                              </p:par>
                            </p:childTnLst>
                          </p:cTn>
                        </p:par>
                        <p:par>
                          <p:cTn id="19" fill="hold" nodeType="afterGroup">
                            <p:stCondLst>
                              <p:cond delay="500"/>
                            </p:stCondLst>
                            <p:childTnLst>
                              <p:par>
                                <p:cTn id="20" presetID="9" presetClass="entr" presetSubtype="0" fill="hold" nodeType="afterEffect">
                                  <p:stCondLst>
                                    <p:cond delay="3000"/>
                                  </p:stCondLst>
                                  <p:childTnLst>
                                    <p:set>
                                      <p:cBhvr>
                                        <p:cTn id="21" dur="1" fill="hold">
                                          <p:stCondLst>
                                            <p:cond delay="0"/>
                                          </p:stCondLst>
                                        </p:cTn>
                                        <p:tgtEl>
                                          <p:spTgt spid="59402"/>
                                        </p:tgtEl>
                                        <p:attrNameLst>
                                          <p:attrName>style.visibility</p:attrName>
                                        </p:attrNameLst>
                                      </p:cBhvr>
                                      <p:to>
                                        <p:strVal val="visible"/>
                                      </p:to>
                                    </p:set>
                                    <p:animEffect transition="in" filter="dissolve">
                                      <p:cBhvr>
                                        <p:cTn id="22" dur="500"/>
                                        <p:tgtEl>
                                          <p:spTgt spid="59402"/>
                                        </p:tgtEl>
                                      </p:cBhvr>
                                    </p:animEffect>
                                  </p:childTnLst>
                                </p:cTn>
                              </p:par>
                            </p:childTnLst>
                          </p:cTn>
                        </p:par>
                        <p:par>
                          <p:cTn id="23" fill="hold" nodeType="afterGroup">
                            <p:stCondLst>
                              <p:cond delay="4000"/>
                            </p:stCondLst>
                            <p:childTnLst>
                              <p:par>
                                <p:cTn id="24" presetID="9" presetClass="entr" presetSubtype="0" fill="hold" nodeType="afterEffect">
                                  <p:stCondLst>
                                    <p:cond delay="3000"/>
                                  </p:stCondLst>
                                  <p:childTnLst>
                                    <p:set>
                                      <p:cBhvr>
                                        <p:cTn id="25" dur="1" fill="hold">
                                          <p:stCondLst>
                                            <p:cond delay="0"/>
                                          </p:stCondLst>
                                        </p:cTn>
                                        <p:tgtEl>
                                          <p:spTgt spid="59403"/>
                                        </p:tgtEl>
                                        <p:attrNameLst>
                                          <p:attrName>style.visibility</p:attrName>
                                        </p:attrNameLst>
                                      </p:cBhvr>
                                      <p:to>
                                        <p:strVal val="visible"/>
                                      </p:to>
                                    </p:set>
                                    <p:animEffect transition="in" filter="dissolve">
                                      <p:cBhvr>
                                        <p:cTn id="26" dur="500"/>
                                        <p:tgtEl>
                                          <p:spTgt spid="59403"/>
                                        </p:tgtEl>
                                      </p:cBhvr>
                                    </p:animEffect>
                                  </p:childTnLst>
                                </p:cTn>
                              </p:par>
                            </p:childTnLst>
                          </p:cTn>
                        </p:par>
                        <p:par>
                          <p:cTn id="27" fill="hold" nodeType="afterGroup">
                            <p:stCondLst>
                              <p:cond delay="7500"/>
                            </p:stCondLst>
                            <p:childTnLst>
                              <p:par>
                                <p:cTn id="28" presetID="9" presetClass="entr" presetSubtype="0" fill="hold" nodeType="afterEffect">
                                  <p:stCondLst>
                                    <p:cond delay="3000"/>
                                  </p:stCondLst>
                                  <p:childTnLst>
                                    <p:set>
                                      <p:cBhvr>
                                        <p:cTn id="29" dur="1" fill="hold">
                                          <p:stCondLst>
                                            <p:cond delay="0"/>
                                          </p:stCondLst>
                                        </p:cTn>
                                        <p:tgtEl>
                                          <p:spTgt spid="59401"/>
                                        </p:tgtEl>
                                        <p:attrNameLst>
                                          <p:attrName>style.visibility</p:attrName>
                                        </p:attrNameLst>
                                      </p:cBhvr>
                                      <p:to>
                                        <p:strVal val="visible"/>
                                      </p:to>
                                    </p:set>
                                    <p:animEffect transition="in" filter="dissolve">
                                      <p:cBhvr>
                                        <p:cTn id="30" dur="500"/>
                                        <p:tgtEl>
                                          <p:spTgt spid="59401"/>
                                        </p:tgtEl>
                                      </p:cBhvr>
                                    </p:animEffect>
                                  </p:childTnLst>
                                </p:cTn>
                              </p:par>
                            </p:childTnLst>
                          </p:cTn>
                        </p:par>
                        <p:par>
                          <p:cTn id="31" fill="hold" nodeType="afterGroup">
                            <p:stCondLst>
                              <p:cond delay="11000"/>
                            </p:stCondLst>
                            <p:childTnLst>
                              <p:par>
                                <p:cTn id="32" presetID="9" presetClass="entr" presetSubtype="0" fill="hold" nodeType="afterEffect">
                                  <p:stCondLst>
                                    <p:cond delay="3000"/>
                                  </p:stCondLst>
                                  <p:childTnLst>
                                    <p:set>
                                      <p:cBhvr>
                                        <p:cTn id="33" dur="1" fill="hold">
                                          <p:stCondLst>
                                            <p:cond delay="0"/>
                                          </p:stCondLst>
                                        </p:cTn>
                                        <p:tgtEl>
                                          <p:spTgt spid="59405"/>
                                        </p:tgtEl>
                                        <p:attrNameLst>
                                          <p:attrName>style.visibility</p:attrName>
                                        </p:attrNameLst>
                                      </p:cBhvr>
                                      <p:to>
                                        <p:strVal val="visible"/>
                                      </p:to>
                                    </p:set>
                                    <p:animEffect transition="in" filter="dissolve">
                                      <p:cBhvr>
                                        <p:cTn id="34" dur="500"/>
                                        <p:tgtEl>
                                          <p:spTgt spid="59405"/>
                                        </p:tgtEl>
                                      </p:cBhvr>
                                    </p:animEffect>
                                  </p:childTnLst>
                                </p:cTn>
                              </p:par>
                            </p:childTnLst>
                          </p:cTn>
                        </p:par>
                        <p:par>
                          <p:cTn id="35" fill="hold" nodeType="afterGroup">
                            <p:stCondLst>
                              <p:cond delay="14500"/>
                            </p:stCondLst>
                            <p:childTnLst>
                              <p:par>
                                <p:cTn id="36" presetID="9" presetClass="entr" presetSubtype="0" fill="hold" nodeType="afterEffect">
                                  <p:stCondLst>
                                    <p:cond delay="3000"/>
                                  </p:stCondLst>
                                  <p:childTnLst>
                                    <p:set>
                                      <p:cBhvr>
                                        <p:cTn id="37" dur="1" fill="hold">
                                          <p:stCondLst>
                                            <p:cond delay="0"/>
                                          </p:stCondLst>
                                        </p:cTn>
                                        <p:tgtEl>
                                          <p:spTgt spid="59404"/>
                                        </p:tgtEl>
                                        <p:attrNameLst>
                                          <p:attrName>style.visibility</p:attrName>
                                        </p:attrNameLst>
                                      </p:cBhvr>
                                      <p:to>
                                        <p:strVal val="visible"/>
                                      </p:to>
                                    </p:set>
                                    <p:animEffect transition="in" filter="dissolve">
                                      <p:cBhvr>
                                        <p:cTn id="38" dur="500"/>
                                        <p:tgtEl>
                                          <p:spTgt spid="59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autoUpdateAnimBg="0"/>
      <p:bldP spid="59395" grpId="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b="1" dirty="0">
              <a:solidFill>
                <a:srgbClr val="FFFFFF"/>
              </a:solidFill>
              <a:latin typeface="Arial" panose="020B0604020202020204" pitchFamily="34" charset="0"/>
              <a:ea typeface="+mn-ea"/>
              <a:cs typeface="+mn-cs"/>
            </a:endParaRPr>
          </a:p>
        </p:txBody>
      </p:sp>
      <p:sp>
        <p:nvSpPr>
          <p:cNvPr id="86018" name="Rectangle 2"/>
          <p:cNvSpPr>
            <a:spLocks noGrp="1" noChangeArrowheads="1"/>
          </p:cNvSpPr>
          <p:nvPr>
            <p:ph type="title"/>
          </p:nvPr>
        </p:nvSpPr>
        <p:spPr>
          <a:xfrm>
            <a:off x="5867400" y="152400"/>
            <a:ext cx="3048000" cy="1858963"/>
          </a:xfrm>
        </p:spPr>
        <p:txBody>
          <a:bodyPr/>
          <a:lstStyle/>
          <a:p>
            <a:pPr eaLnBrk="1" hangingPunct="1">
              <a:defRPr/>
            </a:pPr>
            <a:r>
              <a:rPr lang="ar-JO" sz="4000" dirty="0">
                <a:ea typeface="ＭＳ Ｐゴシック" charset="0"/>
                <a:cs typeface="Arial" panose="020B0604020202020204" pitchFamily="34" charset="0"/>
              </a:rPr>
              <a:t>حصار        سور أورشليم</a:t>
            </a:r>
            <a:br>
              <a:rPr lang="ar-JO" sz="4000" dirty="0">
                <a:ea typeface="ＭＳ Ｐゴシック" charset="0"/>
                <a:cs typeface="Arial" panose="020B0604020202020204" pitchFamily="34" charset="0"/>
              </a:rPr>
            </a:br>
            <a:r>
              <a:rPr lang="en-US" sz="4000" dirty="0">
                <a:ea typeface="ＭＳ Ｐゴシック" charset="0"/>
                <a:cs typeface="Arial" panose="020B0604020202020204" pitchFamily="34" charset="0"/>
              </a:rPr>
              <a:t>(</a:t>
            </a:r>
            <a:r>
              <a:rPr lang="ar-JO" sz="4000" dirty="0">
                <a:ea typeface="ＭＳ Ｐゴシック" charset="0"/>
                <a:cs typeface="Arial" panose="020B0604020202020204" pitchFamily="34" charset="0"/>
              </a:rPr>
              <a:t>70 م</a:t>
            </a:r>
            <a:r>
              <a:rPr lang="en-US" sz="4000" dirty="0">
                <a:ea typeface="ＭＳ Ｐゴシック" charset="0"/>
                <a:cs typeface="Arial" panose="020B0604020202020204" pitchFamily="34" charset="0"/>
              </a:rPr>
              <a:t>)</a:t>
            </a:r>
          </a:p>
        </p:txBody>
      </p:sp>
      <p:pic>
        <p:nvPicPr>
          <p:cNvPr id="331779" name="Picture 3" descr="Jerusalem AD 7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16000"/>
            <a:ext cx="5562600" cy="553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1780" name="Picture 4" descr="Jerusalem AD 7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65775" y="2057400"/>
            <a:ext cx="3578225"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1781" name="Text Box 5"/>
          <p:cNvSpPr txBox="1">
            <a:spLocks noChangeArrowheads="1"/>
          </p:cNvSpPr>
          <p:nvPr/>
        </p:nvSpPr>
        <p:spPr bwMode="auto">
          <a:xfrm>
            <a:off x="0" y="6553200"/>
            <a:ext cx="9144000" cy="304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400" b="1" dirty="0">
                <a:solidFill>
                  <a:schemeClr val="tx2"/>
                </a:solidFill>
                <a:latin typeface="Arial" panose="020B0604020202020204" pitchFamily="34" charset="0"/>
                <a:cs typeface="Arial" panose="020B0604020202020204" pitchFamily="34" charset="0"/>
              </a:rPr>
              <a:t>لين وكاثلين ريتماير، "أكلداما: حقل الخزاف أم قبر الكاهن الأكبر؟" شريط 20 (نوفمبر/ديسمبر 94): 34</a:t>
            </a:r>
            <a:endParaRPr lang="en-US" sz="1400" b="1" dirty="0">
              <a:solidFill>
                <a:schemeClr val="tx2"/>
              </a:solidFill>
              <a:latin typeface="Arial" panose="020B0604020202020204" pitchFamily="34" charset="0"/>
              <a:cs typeface="Arial" panose="020B060402020202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b="1" dirty="0">
              <a:solidFill>
                <a:srgbClr val="FFFFFF"/>
              </a:solidFill>
              <a:latin typeface="Arial" panose="020B0604020202020204" pitchFamily="34" charset="0"/>
              <a:ea typeface="+mn-ea"/>
              <a:cs typeface="Arial" panose="020B0604020202020204" pitchFamily="34" charset="0"/>
            </a:endParaRPr>
          </a:p>
        </p:txBody>
      </p:sp>
      <p:sp>
        <p:nvSpPr>
          <p:cNvPr id="77827" name="Rectangle 3"/>
          <p:cNvSpPr>
            <a:spLocks noGrp="1" noChangeArrowheads="1"/>
          </p:cNvSpPr>
          <p:nvPr>
            <p:ph type="body" idx="1"/>
          </p:nvPr>
        </p:nvSpPr>
        <p:spPr>
          <a:xfrm>
            <a:off x="3352800" y="1447800"/>
            <a:ext cx="5791200" cy="4572000"/>
          </a:xfrm>
        </p:spPr>
        <p:txBody>
          <a:bodyPr/>
          <a:lstStyle/>
          <a:p>
            <a:pPr marL="609600" indent="-609600" algn="r" rtl="1" eaLnBrk="1" hangingPunct="1">
              <a:lnSpc>
                <a:spcPct val="90000"/>
              </a:lnSpc>
              <a:defRPr/>
            </a:pPr>
            <a:r>
              <a:rPr lang="ar-JO" dirty="0">
                <a:ea typeface="ＭＳ Ｐゴシック" charset="0"/>
                <a:cs typeface="Arial" panose="020B0604020202020204" pitchFamily="34" charset="0"/>
              </a:rPr>
              <a:t>أقدم شاهد غير مسيحي لتاريخية يسوع المسيح</a:t>
            </a:r>
            <a:endParaRPr lang="en-US" dirty="0">
              <a:ea typeface="ＭＳ Ｐゴシック" charset="0"/>
              <a:cs typeface="Arial" panose="020B0604020202020204" pitchFamily="34" charset="0"/>
            </a:endParaRPr>
          </a:p>
          <a:p>
            <a:pPr marL="0" indent="0" eaLnBrk="1" hangingPunct="1">
              <a:lnSpc>
                <a:spcPct val="90000"/>
              </a:lnSpc>
              <a:buNone/>
              <a:defRPr/>
            </a:pPr>
            <a:endParaRPr lang="en-US" dirty="0">
              <a:ea typeface="ＭＳ Ｐゴシック" charset="0"/>
              <a:cs typeface="Arial" panose="020B0604020202020204" pitchFamily="34" charset="0"/>
            </a:endParaRPr>
          </a:p>
          <a:p>
            <a:pPr marL="609600" indent="-609600" algn="r" rtl="1" eaLnBrk="1" hangingPunct="1">
              <a:lnSpc>
                <a:spcPct val="90000"/>
              </a:lnSpc>
              <a:defRPr/>
            </a:pPr>
            <a:r>
              <a:rPr lang="ar-JO" dirty="0">
                <a:ea typeface="ＭＳ Ｐゴシック" charset="0"/>
                <a:cs typeface="Arial" panose="020B0604020202020204" pitchFamily="34" charset="0"/>
              </a:rPr>
              <a:t>أهم مصدر لخلفيات العهد الجديد</a:t>
            </a:r>
            <a:endParaRPr lang="en-US" dirty="0">
              <a:ea typeface="ＭＳ Ｐゴシック" charset="0"/>
              <a:cs typeface="Arial" panose="020B0604020202020204" pitchFamily="34" charset="0"/>
            </a:endParaRPr>
          </a:p>
          <a:p>
            <a:pPr marL="0" indent="0" eaLnBrk="1" hangingPunct="1">
              <a:lnSpc>
                <a:spcPct val="90000"/>
              </a:lnSpc>
              <a:buNone/>
              <a:defRPr/>
            </a:pPr>
            <a:endParaRPr lang="en-US" dirty="0">
              <a:ea typeface="ＭＳ Ｐゴシック" charset="0"/>
              <a:cs typeface="Arial" panose="020B0604020202020204" pitchFamily="34" charset="0"/>
            </a:endParaRPr>
          </a:p>
          <a:p>
            <a:pPr marL="609600" indent="-609600" algn="r" rtl="1" eaLnBrk="1" hangingPunct="1">
              <a:lnSpc>
                <a:spcPct val="90000"/>
              </a:lnSpc>
              <a:defRPr/>
            </a:pPr>
            <a:r>
              <a:rPr lang="ar-JO" dirty="0">
                <a:ea typeface="ＭＳ Ｐゴシック" charset="0"/>
                <a:cs typeface="Arial" panose="020B0604020202020204" pitchFamily="34" charset="0"/>
              </a:rPr>
              <a:t>يشير إلى الحياة اليهودية بأفضل شكل</a:t>
            </a:r>
            <a:endParaRPr lang="en-US" dirty="0">
              <a:ea typeface="ＭＳ Ｐゴシック" charset="0"/>
              <a:cs typeface="Arial" panose="020B0604020202020204" pitchFamily="34" charset="0"/>
            </a:endParaRPr>
          </a:p>
        </p:txBody>
      </p:sp>
      <p:sp>
        <p:nvSpPr>
          <p:cNvPr id="77828" name="Text Box 4"/>
          <p:cNvSpPr txBox="1">
            <a:spLocks noChangeArrowheads="1"/>
          </p:cNvSpPr>
          <p:nvPr/>
        </p:nvSpPr>
        <p:spPr bwMode="auto">
          <a:xfrm>
            <a:off x="-624483" y="0"/>
            <a:ext cx="1538883"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b="1"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Uninspired Jewish Writings</a:t>
            </a:r>
          </a:p>
        </p:txBody>
      </p:sp>
      <p:sp>
        <p:nvSpPr>
          <p:cNvPr id="77829" name="Rectangle 5"/>
          <p:cNvSpPr>
            <a:spLocks noGrp="1" noChangeArrowheads="1"/>
          </p:cNvSpPr>
          <p:nvPr>
            <p:ph type="title"/>
          </p:nvPr>
        </p:nvSpPr>
        <p:spPr>
          <a:xfrm>
            <a:off x="2895600" y="152400"/>
            <a:ext cx="6324600" cy="1143000"/>
          </a:xfrm>
        </p:spPr>
        <p:txBody>
          <a:bodyPr/>
          <a:lstStyle/>
          <a:p>
            <a:pPr eaLnBrk="1" hangingPunct="1">
              <a:defRPr/>
            </a:pPr>
            <a:r>
              <a:rPr lang="ar-JO" sz="3600" dirty="0">
                <a:ea typeface="ＭＳ Ｐゴシック" charset="0"/>
                <a:cs typeface="Arial" panose="020B0604020202020204" pitchFamily="34" charset="0"/>
              </a:rPr>
              <a:t>أهمية يوسيفوس</a:t>
            </a:r>
            <a:endParaRPr lang="en-US" sz="3600" dirty="0">
              <a:ea typeface="ＭＳ Ｐゴシック" charset="0"/>
              <a:cs typeface="Arial" panose="020B0604020202020204" pitchFamily="34" charset="0"/>
            </a:endParaRPr>
          </a:p>
        </p:txBody>
      </p:sp>
      <p:sp>
        <p:nvSpPr>
          <p:cNvPr id="333829" name="Text Box 7"/>
          <p:cNvSpPr txBox="1">
            <a:spLocks noChangeArrowheads="1"/>
          </p:cNvSpPr>
          <p:nvPr/>
        </p:nvSpPr>
        <p:spPr bwMode="auto">
          <a:xfrm>
            <a:off x="8459788" y="60325"/>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000" b="1" dirty="0">
                <a:latin typeface="Arial" panose="020B0604020202020204" pitchFamily="34" charset="0"/>
                <a:cs typeface="Arial" panose="020B0604020202020204" pitchFamily="34" charset="0"/>
              </a:rPr>
              <a:t>172</a:t>
            </a:r>
            <a:endParaRPr lang="en-US" sz="2000" b="1" dirty="0">
              <a:latin typeface="Arial" panose="020B0604020202020204" pitchFamily="34" charset="0"/>
              <a:cs typeface="Arial" panose="020B0604020202020204" pitchFamily="34" charset="0"/>
            </a:endParaRPr>
          </a:p>
        </p:txBody>
      </p:sp>
      <p:grpSp>
        <p:nvGrpSpPr>
          <p:cNvPr id="333830" name="Group 10"/>
          <p:cNvGrpSpPr>
            <a:grpSpLocks/>
          </p:cNvGrpSpPr>
          <p:nvPr/>
        </p:nvGrpSpPr>
        <p:grpSpPr bwMode="auto">
          <a:xfrm>
            <a:off x="0" y="0"/>
            <a:ext cx="2852738" cy="6858000"/>
            <a:chOff x="27" y="0"/>
            <a:chExt cx="1797" cy="4320"/>
          </a:xfrm>
        </p:grpSpPr>
        <p:pic>
          <p:nvPicPr>
            <p:cNvPr id="333831" name="Picture 8" descr="Living Jesus Syllab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 y="0"/>
              <a:ext cx="1797"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3832" name="Picture 9" descr="Living Jesus Syllab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52" y="0"/>
              <a:ext cx="672"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b="1" dirty="0">
              <a:solidFill>
                <a:srgbClr val="FFFFFF"/>
              </a:solidFill>
              <a:latin typeface="Arial" panose="020B0604020202020204" pitchFamily="34" charset="0"/>
              <a:ea typeface="+mn-ea"/>
              <a:cs typeface="+mn-cs"/>
            </a:endParaRPr>
          </a:p>
        </p:txBody>
      </p:sp>
      <p:pic>
        <p:nvPicPr>
          <p:cNvPr id="335874" name="Picture 6" descr="historical docu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1066800"/>
            <a:ext cx="4148138"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body" idx="1"/>
          </p:nvPr>
        </p:nvSpPr>
        <p:spPr>
          <a:xfrm>
            <a:off x="5105400" y="1219200"/>
            <a:ext cx="3962400" cy="5410200"/>
          </a:xfrm>
        </p:spPr>
        <p:txBody>
          <a:bodyPr/>
          <a:lstStyle/>
          <a:p>
            <a:pPr marL="609600" indent="-609600" algn="r" rtl="1" eaLnBrk="1" hangingPunct="1">
              <a:defRPr/>
            </a:pPr>
            <a:r>
              <a:rPr lang="ar-JO" dirty="0">
                <a:ea typeface="ＭＳ Ｐゴシック" charset="0"/>
                <a:cs typeface="Arial" panose="020B0604020202020204" pitchFamily="34" charset="0"/>
              </a:rPr>
              <a:t>تعد مخطوطات البحر الميت الإكتشاف الأدبي الأكثر شمولاً الذي ينير على الكتاب المقدس</a:t>
            </a:r>
            <a:endParaRPr lang="en-US" dirty="0">
              <a:ea typeface="ＭＳ Ｐゴシック" charset="0"/>
              <a:cs typeface="Arial" panose="020B0604020202020204" pitchFamily="34" charset="0"/>
            </a:endParaRPr>
          </a:p>
          <a:p>
            <a:pPr marL="609600" indent="-609600" algn="r" rtl="1" eaLnBrk="1" hangingPunct="1">
              <a:defRPr/>
            </a:pPr>
            <a:r>
              <a:rPr lang="ar-JO" dirty="0">
                <a:ea typeface="ＭＳ Ｐゴシック" charset="0"/>
                <a:cs typeface="Arial" panose="020B0604020202020204" pitchFamily="34" charset="0"/>
              </a:rPr>
              <a:t>لذلك سنخصص المحاضرة القادمة بأكملها لمناقشتها</a:t>
            </a:r>
            <a:endParaRPr lang="en-US" dirty="0">
              <a:ea typeface="ＭＳ Ｐゴシック" charset="0"/>
              <a:cs typeface="Arial" panose="020B0604020202020204" pitchFamily="34" charset="0"/>
            </a:endParaRPr>
          </a:p>
        </p:txBody>
      </p:sp>
      <p:sp>
        <p:nvSpPr>
          <p:cNvPr id="28676" name="Text Box 4"/>
          <p:cNvSpPr txBox="1">
            <a:spLocks noChangeArrowheads="1"/>
          </p:cNvSpPr>
          <p:nvPr/>
        </p:nvSpPr>
        <p:spPr bwMode="auto">
          <a:xfrm>
            <a:off x="52626" y="0"/>
            <a:ext cx="861774"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4400" b="1"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الكتابات اليهودية غير الموحى بها</a:t>
            </a:r>
          </a:p>
        </p:txBody>
      </p:sp>
      <p:sp>
        <p:nvSpPr>
          <p:cNvPr id="28677" name="Rectangle 5"/>
          <p:cNvSpPr>
            <a:spLocks noGrp="1" noChangeArrowheads="1"/>
          </p:cNvSpPr>
          <p:nvPr>
            <p:ph type="title"/>
          </p:nvPr>
        </p:nvSpPr>
        <p:spPr>
          <a:xfrm>
            <a:off x="1066800" y="0"/>
            <a:ext cx="6248400" cy="990600"/>
          </a:xfrm>
        </p:spPr>
        <p:txBody>
          <a:bodyPr/>
          <a:lstStyle/>
          <a:p>
            <a:pPr eaLnBrk="1" hangingPunct="1">
              <a:defRPr/>
            </a:pPr>
            <a:r>
              <a:rPr lang="ar-JO" dirty="0">
                <a:ea typeface="ＭＳ Ｐゴシック" charset="0"/>
                <a:cs typeface="Arial" panose="020B0604020202020204" pitchFamily="34" charset="0"/>
              </a:rPr>
              <a:t>5. مخطوطات البحر الميت</a:t>
            </a:r>
            <a:endParaRPr lang="en-US" dirty="0">
              <a:ea typeface="ＭＳ Ｐゴシック" charset="0"/>
              <a:cs typeface="Arial" panose="020B0604020202020204" pitchFamily="34" charset="0"/>
            </a:endParaRPr>
          </a:p>
        </p:txBody>
      </p:sp>
      <p:sp>
        <p:nvSpPr>
          <p:cNvPr id="335878" name="Text Box 7"/>
          <p:cNvSpPr txBox="1">
            <a:spLocks noChangeArrowheads="1"/>
          </p:cNvSpPr>
          <p:nvPr/>
        </p:nvSpPr>
        <p:spPr bwMode="auto">
          <a:xfrm>
            <a:off x="8459788" y="60325"/>
            <a:ext cx="58381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000" b="1" dirty="0">
                <a:latin typeface="Arial" panose="020B0604020202020204" pitchFamily="34" charset="0"/>
              </a:rPr>
              <a:t>174</a:t>
            </a:r>
            <a:endParaRPr lang="en-US" sz="2000" b="1" dirty="0">
              <a:latin typeface="Arial" panose="020B060402020202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4" descr="tombofchrist2"/>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7450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0" name="Rectangle 2"/>
          <p:cNvSpPr>
            <a:spLocks noGrp="1" noChangeArrowheads="1"/>
          </p:cNvSpPr>
          <p:nvPr>
            <p:ph type="title"/>
          </p:nvPr>
        </p:nvSpPr>
        <p:spPr>
          <a:xfrm>
            <a:off x="5580063" y="457200"/>
            <a:ext cx="3259137" cy="1531938"/>
          </a:xfrm>
        </p:spPr>
        <p:txBody>
          <a:bodyPr/>
          <a:lstStyle/>
          <a:p>
            <a:pPr eaLnBrk="1" hangingPunct="1">
              <a:defRPr/>
            </a:pPr>
            <a:r>
              <a:rPr lang="ar-JO" dirty="0">
                <a:ea typeface="ＭＳ Ｐゴシック" charset="0"/>
                <a:cs typeface="Arial" panose="020B0604020202020204" pitchFamily="34" charset="0"/>
              </a:rPr>
              <a:t>الأدب    المسيحي</a:t>
            </a:r>
            <a:endParaRPr lang="en-US" dirty="0">
              <a:ea typeface="ＭＳ Ｐゴシック" charset="0"/>
              <a:cs typeface="Arial" panose="020B0604020202020204" pitchFamily="34" charset="0"/>
            </a:endParaRPr>
          </a:p>
        </p:txBody>
      </p:sp>
      <p:sp>
        <p:nvSpPr>
          <p:cNvPr id="22531" name="Rectangle 3"/>
          <p:cNvSpPr>
            <a:spLocks noGrp="1" noChangeArrowheads="1"/>
          </p:cNvSpPr>
          <p:nvPr>
            <p:ph type="body" idx="1"/>
          </p:nvPr>
        </p:nvSpPr>
        <p:spPr>
          <a:xfrm>
            <a:off x="0" y="0"/>
            <a:ext cx="5724525" cy="1828800"/>
          </a:xfrm>
        </p:spPr>
        <p:txBody>
          <a:bodyPr/>
          <a:lstStyle/>
          <a:p>
            <a:pPr algn="r" rtl="1" eaLnBrk="1" hangingPunct="1">
              <a:defRPr/>
            </a:pPr>
            <a:r>
              <a:rPr lang="ar-JO" dirty="0">
                <a:ea typeface="ＭＳ Ｐゴシック" charset="0"/>
                <a:cs typeface="Arial" panose="020B0604020202020204" pitchFamily="34" charset="0"/>
              </a:rPr>
              <a:t>رسالة برنابا</a:t>
            </a:r>
          </a:p>
          <a:p>
            <a:pPr algn="r" rtl="1" eaLnBrk="1" hangingPunct="1">
              <a:defRPr/>
            </a:pPr>
            <a:r>
              <a:rPr lang="ar-JO" dirty="0">
                <a:ea typeface="ＭＳ Ｐゴシック" charset="0"/>
                <a:cs typeface="Arial" panose="020B0604020202020204" pitchFamily="34" charset="0"/>
              </a:rPr>
              <a:t>الآباء الرسوليون</a:t>
            </a:r>
          </a:p>
          <a:p>
            <a:pPr algn="r" rtl="1" eaLnBrk="1" hangingPunct="1">
              <a:defRPr/>
            </a:pPr>
            <a:r>
              <a:rPr lang="ar-JO" dirty="0">
                <a:ea typeface="ＭＳ Ｐゴシック" charset="0"/>
                <a:cs typeface="Arial" panose="020B0604020202020204" pitchFamily="34" charset="0"/>
              </a:rPr>
              <a:t>الديداخي</a:t>
            </a:r>
            <a:endParaRPr lang="en-US" dirty="0">
              <a:ea typeface="ＭＳ Ｐゴシック" charset="0"/>
              <a:cs typeface="Arial" panose="020B0604020202020204" pitchFamily="34" charset="0"/>
            </a:endParaRPr>
          </a:p>
        </p:txBody>
      </p:sp>
      <p:sp>
        <p:nvSpPr>
          <p:cNvPr id="337924" name="Text Box 5"/>
          <p:cNvSpPr txBox="1">
            <a:spLocks noChangeArrowheads="1"/>
          </p:cNvSpPr>
          <p:nvPr/>
        </p:nvSpPr>
        <p:spPr bwMode="auto">
          <a:xfrm>
            <a:off x="8459788" y="60325"/>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000" b="1" dirty="0">
                <a:latin typeface="Arial" panose="020B0604020202020204" pitchFamily="34" charset="0"/>
                <a:cs typeface="Arial" panose="020B0604020202020204" pitchFamily="34" charset="0"/>
              </a:rPr>
              <a:t>186</a:t>
            </a:r>
            <a:endParaRPr lang="en-US" sz="20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to="" calcmode="lin" valueType="num">
                                      <p:cBhvr>
                                        <p:cTn id="7" dur="1" fill="hold"/>
                                        <p:tgtEl>
                                          <p:spTgt spid="22531">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2531">
                                            <p:txEl>
                                              <p:pRg st="1" end="1"/>
                                            </p:txEl>
                                          </p:spTgt>
                                        </p:tgtEl>
                                        <p:attrNameLst>
                                          <p:attrName>style.visibility</p:attrName>
                                        </p:attrNameLst>
                                      </p:cBhvr>
                                      <p:to>
                                        <p:strVal val="visible"/>
                                      </p:to>
                                    </p:set>
                                    <p:anim to="" calcmode="lin" valueType="num">
                                      <p:cBhvr>
                                        <p:cTn id="12" dur="1" fill="hold"/>
                                        <p:tgtEl>
                                          <p:spTgt spid="22531">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2531">
                                            <p:txEl>
                                              <p:pRg st="2" end="2"/>
                                            </p:txEl>
                                          </p:spTgt>
                                        </p:tgtEl>
                                        <p:attrNameLst>
                                          <p:attrName>style.visibility</p:attrName>
                                        </p:attrNameLst>
                                      </p:cBhvr>
                                      <p:to>
                                        <p:strVal val="visible"/>
                                      </p:to>
                                    </p:set>
                                    <p:anim to="" calcmode="lin" valueType="num">
                                      <p:cBhvr>
                                        <p:cTn id="17" dur="1" fill="hold"/>
                                        <p:tgtEl>
                                          <p:spTgt spid="22531">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9970" name="Picture 2" descr="Didiche"/>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2057400"/>
            <a:ext cx="91440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667" name="Rectangle 3"/>
          <p:cNvSpPr>
            <a:spLocks noGrp="1" noChangeArrowheads="1"/>
          </p:cNvSpPr>
          <p:nvPr>
            <p:ph type="ctrTitle"/>
          </p:nvPr>
        </p:nvSpPr>
        <p:spPr>
          <a:xfrm>
            <a:off x="685800" y="228600"/>
            <a:ext cx="7772400" cy="762000"/>
          </a:xfrm>
          <a:effectLst>
            <a:outerShdw blurRad="63500" dist="35921" dir="2700000" algn="ctr" rotWithShape="0">
              <a:srgbClr val="000000">
                <a:alpha val="74998"/>
              </a:srgbClr>
            </a:outerShdw>
          </a:effectLst>
        </p:spPr>
        <p:txBody>
          <a:bodyPr/>
          <a:lstStyle/>
          <a:p>
            <a:pPr eaLnBrk="1" hangingPunct="1">
              <a:defRPr/>
            </a:pPr>
            <a:r>
              <a:rPr lang="ar-JO" dirty="0">
                <a:solidFill>
                  <a:schemeClr val="bg1"/>
                </a:solidFill>
                <a:cs typeface="Arial" panose="020B0604020202020204" pitchFamily="34" charset="0"/>
              </a:rPr>
              <a:t>الديداخي (التعليم)</a:t>
            </a:r>
            <a:endParaRPr lang="en-US" dirty="0">
              <a:solidFill>
                <a:schemeClr val="bg1"/>
              </a:solidFill>
              <a:cs typeface="Arial" panose="020B0604020202020204" pitchFamily="34" charset="0"/>
            </a:endParaRPr>
          </a:p>
        </p:txBody>
      </p:sp>
      <p:sp>
        <p:nvSpPr>
          <p:cNvPr id="339972" name="Text Box 5"/>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chemeClr val="bg1"/>
                </a:solidFill>
                <a:latin typeface="Arial" panose="020B0604020202020204" pitchFamily="34" charset="0"/>
                <a:ea typeface="Osaka" charset="0"/>
                <a:cs typeface="Arial" panose="020B0604020202020204" pitchFamily="34" charset="0"/>
              </a:rPr>
              <a:t>186</a:t>
            </a:r>
            <a:endParaRPr lang="en-US" b="1" dirty="0">
              <a:solidFill>
                <a:schemeClr val="bg1"/>
              </a:solidFill>
              <a:latin typeface="Arial" panose="020B0604020202020204" pitchFamily="34" charset="0"/>
              <a:ea typeface="Osaka" charset="0"/>
              <a:cs typeface="Arial" panose="020B0604020202020204" pitchFamily="34" charset="0"/>
            </a:endParaRPr>
          </a:p>
        </p:txBody>
      </p:sp>
      <p:sp>
        <p:nvSpPr>
          <p:cNvPr id="339973" name="Text Box 6"/>
          <p:cNvSpPr txBox="1">
            <a:spLocks noChangeArrowheads="1"/>
          </p:cNvSpPr>
          <p:nvPr/>
        </p:nvSpPr>
        <p:spPr bwMode="auto">
          <a:xfrm>
            <a:off x="1752600" y="914400"/>
            <a:ext cx="497964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chemeClr val="bg1"/>
                </a:solidFill>
                <a:latin typeface="Arial" panose="020B0604020202020204" pitchFamily="34" charset="0"/>
                <a:ea typeface="Osaka" charset="0"/>
                <a:cs typeface="Arial" panose="020B0604020202020204" pitchFamily="34" charset="0"/>
              </a:rPr>
              <a:t>أقدم دليل لتعليم الكنيسة</a:t>
            </a:r>
            <a:endParaRPr lang="en-US" b="1" dirty="0">
              <a:solidFill>
                <a:schemeClr val="bg1"/>
              </a:solidFill>
              <a:latin typeface="Arial" panose="020B0604020202020204" pitchFamily="34" charset="0"/>
              <a:ea typeface="Osaka" charset="0"/>
              <a:cs typeface="Arial" panose="020B0604020202020204" pitchFamily="34" charset="0"/>
            </a:endParaRPr>
          </a:p>
        </p:txBody>
      </p:sp>
      <p:pic>
        <p:nvPicPr>
          <p:cNvPr id="339974" name="Picture 7" descr="Didiche"/>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228600" y="6456363"/>
            <a:ext cx="9525000" cy="40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673" name="Rectangle 9"/>
          <p:cNvSpPr>
            <a:spLocks noChangeArrowheads="1"/>
          </p:cNvSpPr>
          <p:nvPr/>
        </p:nvSpPr>
        <p:spPr bwMode="auto">
          <a:xfrm>
            <a:off x="-228600" y="2057400"/>
            <a:ext cx="9753600" cy="4419600"/>
          </a:xfrm>
          <a:prstGeom prst="rect">
            <a:avLst/>
          </a:prstGeom>
          <a:gradFill rotWithShape="0">
            <a:gsLst>
              <a:gs pos="0">
                <a:schemeClr val="tx2">
                  <a:alpha val="70000"/>
                </a:schemeClr>
              </a:gs>
              <a:gs pos="100000">
                <a:schemeClr val="tx1">
                  <a:alpha val="67000"/>
                </a:schemeClr>
              </a:gs>
            </a:gsLst>
            <a:lin ang="5400000" scaled="1"/>
          </a:gradFill>
          <a:ln w="9525">
            <a:solidFill>
              <a:schemeClr val="tx1"/>
            </a:solidFill>
            <a:miter lim="800000"/>
            <a:headEnd/>
            <a:tailEnd/>
          </a:ln>
        </p:spPr>
        <p:txBody>
          <a:bodyPr wrap="none" anchor="ctr"/>
          <a:lstStyle/>
          <a:p>
            <a:endParaRPr lang="en-US" b="1" dirty="0">
              <a:latin typeface="Arial" panose="020B0604020202020204" pitchFamily="34" charset="0"/>
              <a:ea typeface="Osaka" charset="0"/>
              <a:cs typeface="Arial" panose="020B0604020202020204" pitchFamily="34" charset="0"/>
            </a:endParaRPr>
          </a:p>
        </p:txBody>
      </p:sp>
      <p:sp>
        <p:nvSpPr>
          <p:cNvPr id="113672" name="Text Box 8"/>
          <p:cNvSpPr txBox="1">
            <a:spLocks noChangeArrowheads="1"/>
          </p:cNvSpPr>
          <p:nvPr/>
        </p:nvSpPr>
        <p:spPr bwMode="auto">
          <a:xfrm>
            <a:off x="0" y="2311400"/>
            <a:ext cx="9144000" cy="2246769"/>
          </a:xfrm>
          <a:prstGeom prst="rect">
            <a:avLst/>
          </a:prstGeom>
          <a:noFill/>
          <a:ln w="9525">
            <a:noFill/>
            <a:miter lim="800000"/>
            <a:headEnd/>
            <a:tailEnd/>
          </a:ln>
          <a:effectLst/>
        </p:spPr>
        <p:txBody>
          <a:bodyPr wrap="square">
            <a:spAutoFit/>
          </a:bodyPr>
          <a:lstStyle/>
          <a:p>
            <a:pPr marL="227013" indent="-227013" algn="r" rtl="1">
              <a:buFontTx/>
              <a:buChar char="•"/>
              <a:defRPr/>
            </a:pPr>
            <a:r>
              <a:rPr lang="ar-JO" sz="2800" b="1" dirty="0">
                <a:solidFill>
                  <a:schemeClr val="bg1"/>
                </a:solidFill>
                <a:effectLst>
                  <a:glow rad="228600">
                    <a:schemeClr val="tx1"/>
                  </a:glow>
                </a:effectLst>
                <a:latin typeface="Arial" panose="020B0604020202020204" pitchFamily="34" charset="0"/>
                <a:ea typeface="+mn-ea"/>
                <a:cs typeface="Arial" panose="020B0604020202020204" pitchFamily="34" charset="0"/>
              </a:rPr>
              <a:t>المعمودية بالتغطيس في ماء جاري (7. 1)</a:t>
            </a:r>
            <a:endParaRPr lang="en-US" sz="2800" b="1" dirty="0">
              <a:solidFill>
                <a:schemeClr val="bg1"/>
              </a:solidFill>
              <a:effectLst>
                <a:glow rad="228600">
                  <a:schemeClr val="tx1"/>
                </a:glow>
              </a:effectLst>
              <a:latin typeface="Arial" panose="020B0604020202020204" pitchFamily="34" charset="0"/>
              <a:ea typeface="+mn-ea"/>
              <a:cs typeface="Arial" panose="020B0604020202020204" pitchFamily="34" charset="0"/>
            </a:endParaRPr>
          </a:p>
          <a:p>
            <a:pPr marL="227013" indent="-227013" algn="r" rtl="1">
              <a:buFontTx/>
              <a:buChar char="•"/>
              <a:defRPr/>
            </a:pPr>
            <a:r>
              <a:rPr lang="ar-JO" sz="2800" b="1" dirty="0">
                <a:solidFill>
                  <a:schemeClr val="bg1"/>
                </a:solidFill>
                <a:effectLst>
                  <a:glow rad="228600">
                    <a:schemeClr val="tx1"/>
                  </a:glow>
                </a:effectLst>
                <a:latin typeface="Arial" panose="020B0604020202020204" pitchFamily="34" charset="0"/>
                <a:ea typeface="+mn-ea"/>
                <a:cs typeface="Arial" panose="020B0604020202020204" pitchFamily="34" charset="0"/>
              </a:rPr>
              <a:t>أول ذكر للمعمودية البديلة بسكب ماء على الرأس ثلاث مرات (7. 3)</a:t>
            </a:r>
            <a:endParaRPr lang="en-US" sz="2800" b="1" dirty="0">
              <a:solidFill>
                <a:schemeClr val="bg1"/>
              </a:solidFill>
              <a:effectLst>
                <a:glow rad="228600">
                  <a:schemeClr val="tx1"/>
                </a:glow>
              </a:effectLst>
              <a:latin typeface="Arial" panose="020B0604020202020204" pitchFamily="34" charset="0"/>
              <a:ea typeface="+mn-ea"/>
              <a:cs typeface="Arial" panose="020B0604020202020204" pitchFamily="34" charset="0"/>
            </a:endParaRPr>
          </a:p>
          <a:p>
            <a:pPr marL="227013" indent="-227013" algn="r" rtl="1">
              <a:buFontTx/>
              <a:buChar char="•"/>
              <a:defRPr/>
            </a:pPr>
            <a:r>
              <a:rPr lang="ar-JO" sz="2800" b="1" dirty="0">
                <a:solidFill>
                  <a:schemeClr val="bg1"/>
                </a:solidFill>
                <a:effectLst>
                  <a:glow rad="228600">
                    <a:schemeClr val="tx1"/>
                  </a:glow>
                </a:effectLst>
                <a:latin typeface="Arial" panose="020B0604020202020204" pitchFamily="34" charset="0"/>
                <a:ea typeface="+mn-ea"/>
                <a:cs typeface="Arial" panose="020B0604020202020204" pitchFamily="34" charset="0"/>
              </a:rPr>
              <a:t>إذا مكث المبشر ثلاثة أيام فهو نبي كاذب (11: 5).</a:t>
            </a:r>
            <a:endParaRPr lang="en-US" sz="2800" b="1" dirty="0">
              <a:solidFill>
                <a:schemeClr val="bg1"/>
              </a:solidFill>
              <a:effectLst>
                <a:glow rad="228600">
                  <a:schemeClr val="tx1"/>
                </a:glow>
              </a:effectLst>
              <a:latin typeface="Arial" panose="020B0604020202020204" pitchFamily="34" charset="0"/>
              <a:ea typeface="+mn-ea"/>
              <a:cs typeface="Arial" panose="020B0604020202020204" pitchFamily="34" charset="0"/>
            </a:endParaRPr>
          </a:p>
          <a:p>
            <a:pPr marL="227013" indent="-227013" algn="r" rtl="1">
              <a:buFontTx/>
              <a:buChar char="•"/>
              <a:defRPr/>
            </a:pPr>
            <a:r>
              <a:rPr lang="ar-JO" sz="2800" b="1" dirty="0">
                <a:solidFill>
                  <a:schemeClr val="bg1"/>
                </a:solidFill>
                <a:effectLst>
                  <a:glow rad="228600">
                    <a:schemeClr val="tx1"/>
                  </a:glow>
                </a:effectLst>
                <a:latin typeface="Arial" panose="020B0604020202020204" pitchFamily="34" charset="0"/>
                <a:ea typeface="+mn-ea"/>
                <a:cs typeface="Arial" panose="020B0604020202020204" pitchFamily="34" charset="0"/>
              </a:rPr>
              <a:t>العبادة يوم الأحد، أو في يوم الرب (14. 1)</a:t>
            </a:r>
            <a:endParaRPr lang="en-US" sz="2800" b="1" dirty="0">
              <a:solidFill>
                <a:schemeClr val="bg1"/>
              </a:solidFill>
              <a:effectLst>
                <a:glow rad="228600">
                  <a:schemeClr val="tx1"/>
                </a:glow>
              </a:effectLst>
              <a:latin typeface="Arial" panose="020B0604020202020204" pitchFamily="34" charset="0"/>
              <a:ea typeface="+mn-ea"/>
              <a:cs typeface="Arial" panose="020B0604020202020204" pitchFamily="34" charset="0"/>
            </a:endParaRPr>
          </a:p>
          <a:p>
            <a:pPr marL="227013" indent="-227013" algn="r" rtl="1">
              <a:buFontTx/>
              <a:buChar char="•"/>
              <a:defRPr/>
            </a:pPr>
            <a:r>
              <a:rPr lang="ar-JO" sz="2800" b="1" dirty="0">
                <a:solidFill>
                  <a:schemeClr val="bg1"/>
                </a:solidFill>
                <a:effectLst>
                  <a:glow rad="228600">
                    <a:schemeClr val="tx1"/>
                  </a:glow>
                </a:effectLst>
                <a:latin typeface="Arial" panose="020B0604020202020204" pitchFamily="34" charset="0"/>
                <a:ea typeface="+mn-ea"/>
                <a:cs typeface="Arial" panose="020B0604020202020204" pitchFamily="34" charset="0"/>
              </a:rPr>
              <a:t>أقيموا لكم أساقفة وشمامسة (15: 1)</a:t>
            </a:r>
            <a:endParaRPr lang="en-US" sz="2800" b="1" dirty="0">
              <a:solidFill>
                <a:schemeClr val="bg1"/>
              </a:solidFill>
              <a:effectLst>
                <a:glow rad="228600">
                  <a:schemeClr val="tx1"/>
                </a:glow>
              </a:effectLst>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3673"/>
                                        </p:tgtEl>
                                        <p:attrNameLst>
                                          <p:attrName>style.visibility</p:attrName>
                                        </p:attrNameLst>
                                      </p:cBhvr>
                                      <p:to>
                                        <p:strVal val="visible"/>
                                      </p:to>
                                    </p:set>
                                    <p:animEffect transition="in" filter="wipe(down)">
                                      <p:cBhvr>
                                        <p:cTn id="7" dur="500"/>
                                        <p:tgtEl>
                                          <p:spTgt spid="11367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3672">
                                            <p:txEl>
                                              <p:pRg st="0" end="0"/>
                                            </p:txEl>
                                          </p:spTgt>
                                        </p:tgtEl>
                                        <p:attrNameLst>
                                          <p:attrName>style.visibility</p:attrName>
                                        </p:attrNameLst>
                                      </p:cBhvr>
                                      <p:to>
                                        <p:strVal val="visible"/>
                                      </p:to>
                                    </p:set>
                                    <p:animEffect transition="in" filter="wipe(down)">
                                      <p:cBhvr>
                                        <p:cTn id="12" dur="500"/>
                                        <p:tgtEl>
                                          <p:spTgt spid="11367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3672">
                                            <p:txEl>
                                              <p:pRg st="1" end="1"/>
                                            </p:txEl>
                                          </p:spTgt>
                                        </p:tgtEl>
                                        <p:attrNameLst>
                                          <p:attrName>style.visibility</p:attrName>
                                        </p:attrNameLst>
                                      </p:cBhvr>
                                      <p:to>
                                        <p:strVal val="visible"/>
                                      </p:to>
                                    </p:set>
                                    <p:animEffect transition="in" filter="wipe(down)">
                                      <p:cBhvr>
                                        <p:cTn id="17" dur="500"/>
                                        <p:tgtEl>
                                          <p:spTgt spid="11367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3672">
                                            <p:txEl>
                                              <p:pRg st="2" end="2"/>
                                            </p:txEl>
                                          </p:spTgt>
                                        </p:tgtEl>
                                        <p:attrNameLst>
                                          <p:attrName>style.visibility</p:attrName>
                                        </p:attrNameLst>
                                      </p:cBhvr>
                                      <p:to>
                                        <p:strVal val="visible"/>
                                      </p:to>
                                    </p:set>
                                    <p:animEffect transition="in" filter="wipe(down)">
                                      <p:cBhvr>
                                        <p:cTn id="22" dur="500"/>
                                        <p:tgtEl>
                                          <p:spTgt spid="11367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3672">
                                            <p:txEl>
                                              <p:pRg st="3" end="3"/>
                                            </p:txEl>
                                          </p:spTgt>
                                        </p:tgtEl>
                                        <p:attrNameLst>
                                          <p:attrName>style.visibility</p:attrName>
                                        </p:attrNameLst>
                                      </p:cBhvr>
                                      <p:to>
                                        <p:strVal val="visible"/>
                                      </p:to>
                                    </p:set>
                                    <p:animEffect transition="in" filter="wipe(down)">
                                      <p:cBhvr>
                                        <p:cTn id="27" dur="500"/>
                                        <p:tgtEl>
                                          <p:spTgt spid="11367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13672">
                                            <p:txEl>
                                              <p:pRg st="4" end="4"/>
                                            </p:txEl>
                                          </p:spTgt>
                                        </p:tgtEl>
                                        <p:attrNameLst>
                                          <p:attrName>style.visibility</p:attrName>
                                        </p:attrNameLst>
                                      </p:cBhvr>
                                      <p:to>
                                        <p:strVal val="visible"/>
                                      </p:to>
                                    </p:set>
                                    <p:animEffect transition="in" filter="blinds(horizontal)">
                                      <p:cBhvr>
                                        <p:cTn id="32" dur="500"/>
                                        <p:tgtEl>
                                          <p:spTgt spid="11367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3" grpId="0" animBg="1"/>
      <p:bldP spid="11367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97634" name="Rectangle 3"/>
          <p:cNvSpPr>
            <a:spLocks noChangeArrowheads="1"/>
          </p:cNvSpPr>
          <p:nvPr/>
        </p:nvSpPr>
        <p:spPr bwMode="auto">
          <a:xfrm>
            <a:off x="0" y="262821"/>
            <a:ext cx="9144000" cy="111107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algn="ctr" eaLnBrk="1" hangingPunct="1">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endParaRPr lang="en-US" altLang="zh-CN" b="1" dirty="0">
              <a:latin typeface="Arial" panose="020B0604020202020204" pitchFamily="34" charset="0"/>
              <a:cs typeface="Arial" panose="020B0604020202020204" pitchFamily="34" charset="0"/>
            </a:endParaRPr>
          </a:p>
          <a:p>
            <a:pPr algn="ct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ar-JO" altLang="zh-CN" b="1" dirty="0">
                <a:latin typeface="Arial" panose="020B0604020202020204" pitchFamily="34" charset="0"/>
                <a:cs typeface="Arial" panose="020B0604020202020204" pitchFamily="34" charset="0"/>
              </a:rPr>
              <a:t>تُظهر التواريخ وقت الكتابة وتظهر الأعمال بالخط المائل</a:t>
            </a:r>
            <a:endParaRPr lang="en-US" altLang="zh-CN" b="1" dirty="0">
              <a:latin typeface="Arial" panose="020B0604020202020204" pitchFamily="34" charset="0"/>
              <a:cs typeface="Arial" panose="020B0604020202020204" pitchFamily="34"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ar-JO" altLang="zh-CN" b="1" u="sng" dirty="0">
                <a:latin typeface="Arial" panose="020B0604020202020204" pitchFamily="34" charset="0"/>
                <a:cs typeface="Arial" panose="020B0604020202020204" pitchFamily="34" charset="0"/>
              </a:rPr>
              <a:t>400</a:t>
            </a:r>
            <a:r>
              <a:rPr lang="en-US" altLang="zh-CN" b="1" u="sng" dirty="0">
                <a:latin typeface="Arial" panose="020B0604020202020204" pitchFamily="34" charset="0"/>
                <a:cs typeface="Arial" panose="020B0604020202020204" pitchFamily="34" charset="0"/>
              </a:rPr>
              <a:t>	</a:t>
            </a:r>
            <a:r>
              <a:rPr lang="ar-JO" altLang="zh-CN" b="1" u="sng" dirty="0">
                <a:latin typeface="Arial" panose="020B0604020202020204" pitchFamily="34" charset="0"/>
                <a:cs typeface="Arial" panose="020B0604020202020204" pitchFamily="34" charset="0"/>
              </a:rPr>
              <a:t>300</a:t>
            </a:r>
            <a:r>
              <a:rPr lang="en-US" altLang="zh-CN" b="1" u="sng" dirty="0">
                <a:latin typeface="Arial" panose="020B0604020202020204" pitchFamily="34" charset="0"/>
                <a:cs typeface="Arial" panose="020B0604020202020204" pitchFamily="34" charset="0"/>
              </a:rPr>
              <a:t>	</a:t>
            </a:r>
            <a:r>
              <a:rPr lang="ar-JO" altLang="zh-CN" b="1" u="sng" dirty="0">
                <a:latin typeface="Arial" panose="020B0604020202020204" pitchFamily="34" charset="0"/>
                <a:cs typeface="Arial" panose="020B0604020202020204" pitchFamily="34" charset="0"/>
              </a:rPr>
              <a:t>200</a:t>
            </a:r>
            <a:r>
              <a:rPr lang="en-US" altLang="zh-CN" b="1" u="sng" dirty="0">
                <a:latin typeface="Arial" panose="020B0604020202020204" pitchFamily="34" charset="0"/>
                <a:cs typeface="Arial" panose="020B0604020202020204" pitchFamily="34" charset="0"/>
              </a:rPr>
              <a:t>	</a:t>
            </a:r>
            <a:r>
              <a:rPr lang="ar-JO" altLang="zh-CN" b="1" u="sng" dirty="0">
                <a:latin typeface="Arial" panose="020B0604020202020204" pitchFamily="34" charset="0"/>
                <a:cs typeface="Arial" panose="020B0604020202020204" pitchFamily="34" charset="0"/>
              </a:rPr>
              <a:t>100</a:t>
            </a:r>
            <a:r>
              <a:rPr lang="en-US" altLang="zh-CN" b="1" u="sng" dirty="0">
                <a:latin typeface="Arial" panose="020B0604020202020204" pitchFamily="34" charset="0"/>
                <a:cs typeface="Arial" panose="020B0604020202020204" pitchFamily="34" charset="0"/>
              </a:rPr>
              <a:t>	</a:t>
            </a:r>
            <a:r>
              <a:rPr lang="ar-JO" altLang="zh-CN" sz="1400" b="1" u="sng" dirty="0">
                <a:latin typeface="Arial" panose="020B0604020202020204" pitchFamily="34" charset="0"/>
                <a:cs typeface="Arial" panose="020B0604020202020204" pitchFamily="34" charset="0"/>
              </a:rPr>
              <a:t>م/ق.م</a:t>
            </a:r>
            <a:r>
              <a:rPr lang="en-US" altLang="zh-CN" b="1" u="sng" dirty="0">
                <a:latin typeface="Arial" panose="020B0604020202020204" pitchFamily="34" charset="0"/>
                <a:cs typeface="Arial" panose="020B0604020202020204" pitchFamily="34" charset="0"/>
              </a:rPr>
              <a:t>	</a:t>
            </a:r>
            <a:r>
              <a:rPr lang="ar-JO" altLang="zh-CN" b="1" u="sng" dirty="0">
                <a:latin typeface="Arial" panose="020B0604020202020204" pitchFamily="34" charset="0"/>
                <a:cs typeface="Arial" panose="020B0604020202020204" pitchFamily="34" charset="0"/>
              </a:rPr>
              <a:t>100</a:t>
            </a:r>
            <a:r>
              <a:rPr lang="en-US" altLang="zh-CN" b="1" u="sng" dirty="0">
                <a:latin typeface="Arial" panose="020B0604020202020204" pitchFamily="34" charset="0"/>
                <a:cs typeface="Arial" panose="020B0604020202020204" pitchFamily="34" charset="0"/>
              </a:rPr>
              <a:t>	</a:t>
            </a:r>
            <a:r>
              <a:rPr lang="ar-JO" altLang="zh-CN" b="1" u="sng" dirty="0">
                <a:latin typeface="Arial" panose="020B0604020202020204" pitchFamily="34" charset="0"/>
                <a:cs typeface="Arial" panose="020B0604020202020204" pitchFamily="34" charset="0"/>
              </a:rPr>
              <a:t>200</a:t>
            </a:r>
            <a:r>
              <a:rPr lang="en-US" altLang="zh-CN" b="1" u="sng" dirty="0">
                <a:latin typeface="Arial" panose="020B0604020202020204" pitchFamily="34" charset="0"/>
                <a:cs typeface="Arial" panose="020B0604020202020204" pitchFamily="34" charset="0"/>
              </a:rPr>
              <a:t>	</a:t>
            </a:r>
            <a:r>
              <a:rPr lang="ar-JO" altLang="zh-CN" b="1" u="sng" dirty="0">
                <a:latin typeface="Arial" panose="020B0604020202020204" pitchFamily="34" charset="0"/>
                <a:cs typeface="Arial" panose="020B0604020202020204" pitchFamily="34" charset="0"/>
              </a:rPr>
              <a:t>300</a:t>
            </a:r>
            <a:r>
              <a:rPr lang="en-US" altLang="zh-CN" b="1" u="sng" dirty="0">
                <a:latin typeface="Arial" panose="020B0604020202020204" pitchFamily="34" charset="0"/>
                <a:cs typeface="Arial" panose="020B0604020202020204" pitchFamily="34" charset="0"/>
              </a:rPr>
              <a:t>		</a:t>
            </a:r>
            <a:r>
              <a:rPr lang="ar-JO" altLang="zh-CN" b="1" u="sng" dirty="0">
                <a:latin typeface="Arial" panose="020B0604020202020204" pitchFamily="34" charset="0"/>
                <a:cs typeface="Arial" panose="020B0604020202020204" pitchFamily="34" charset="0"/>
              </a:rPr>
              <a:t>400</a:t>
            </a:r>
            <a:r>
              <a:rPr lang="en-US" altLang="zh-CN" b="1" u="sng" dirty="0">
                <a:latin typeface="Arial" panose="020B0604020202020204" pitchFamily="34" charset="0"/>
                <a:cs typeface="Arial" panose="020B0604020202020204" pitchFamily="34" charset="0"/>
              </a:rPr>
              <a:t>		</a:t>
            </a:r>
            <a:r>
              <a:rPr lang="ar-JO" altLang="zh-CN" b="1" u="sng" dirty="0">
                <a:latin typeface="Arial" panose="020B0604020202020204" pitchFamily="34" charset="0"/>
                <a:cs typeface="Arial" panose="020B0604020202020204" pitchFamily="34" charset="0"/>
              </a:rPr>
              <a:t>500</a:t>
            </a:r>
            <a:r>
              <a:rPr lang="en-US" altLang="zh-CN" b="1" u="sng" dirty="0">
                <a:latin typeface="Arial" panose="020B0604020202020204" pitchFamily="34" charset="0"/>
                <a:cs typeface="Arial" panose="020B0604020202020204" pitchFamily="34" charset="0"/>
              </a:rPr>
              <a:t>	   </a:t>
            </a:r>
            <a:r>
              <a:rPr lang="ar-JO" altLang="zh-CN" b="1" u="sng" dirty="0">
                <a:latin typeface="Arial" panose="020B0604020202020204" pitchFamily="34" charset="0"/>
                <a:cs typeface="Arial" panose="020B0604020202020204" pitchFamily="34" charset="0"/>
              </a:rPr>
              <a:t>600</a:t>
            </a:r>
            <a:r>
              <a:rPr lang="en-US" altLang="zh-CN" b="1" u="sng" dirty="0">
                <a:latin typeface="Arial" panose="020B0604020202020204" pitchFamily="34" charset="0"/>
                <a:cs typeface="Arial" panose="020B0604020202020204" pitchFamily="34" charset="0"/>
              </a:rPr>
              <a:t>      </a:t>
            </a:r>
            <a:r>
              <a:rPr lang="ar-JO" altLang="zh-CN" b="1" u="sng" dirty="0">
                <a:latin typeface="Arial" panose="020B0604020202020204" pitchFamily="34" charset="0"/>
                <a:cs typeface="Arial" panose="020B0604020202020204" pitchFamily="34" charset="0"/>
              </a:rPr>
              <a:t>700</a:t>
            </a:r>
            <a:endParaRPr lang="en-US" altLang="zh-CN" b="1" dirty="0">
              <a:latin typeface="Arial" panose="020B0604020202020204" pitchFamily="34" charset="0"/>
              <a:cs typeface="Arial" panose="020B0604020202020204" pitchFamily="34"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ar-JO" altLang="zh-CN" b="1" u="sng" dirty="0">
                <a:latin typeface="Arial" panose="020B0604020202020204" pitchFamily="34" charset="0"/>
                <a:cs typeface="Arial" panose="020B0604020202020204" pitchFamily="34" charset="0"/>
              </a:rPr>
              <a:t>اليوناني</a:t>
            </a:r>
            <a:r>
              <a:rPr lang="en-US" altLang="zh-CN" b="1" dirty="0">
                <a:latin typeface="Arial" panose="020B0604020202020204" pitchFamily="34" charset="0"/>
                <a:cs typeface="Arial" panose="020B0604020202020204" pitchFamily="34" charset="0"/>
              </a:rPr>
              <a:t>	   </a:t>
            </a:r>
            <a:r>
              <a:rPr lang="ar-JO" altLang="zh-CN" b="1" dirty="0">
                <a:latin typeface="Arial" panose="020B0604020202020204" pitchFamily="34" charset="0"/>
                <a:cs typeface="Arial" panose="020B0604020202020204" pitchFamily="34" charset="0"/>
              </a:rPr>
              <a:t>السبعينية</a:t>
            </a:r>
            <a:r>
              <a:rPr lang="en-US" altLang="zh-CN" b="1" dirty="0">
                <a:latin typeface="Arial" panose="020B0604020202020204" pitchFamily="34" charset="0"/>
                <a:cs typeface="Arial" panose="020B0604020202020204" pitchFamily="34" charset="0"/>
              </a:rPr>
              <a:t>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latin typeface="Arial" panose="020B0604020202020204" pitchFamily="34" charset="0"/>
                <a:cs typeface="Arial" panose="020B0604020202020204" pitchFamily="34" charset="0"/>
              </a:rPr>
              <a:t>		        </a:t>
            </a:r>
            <a:r>
              <a:rPr lang="en-US" altLang="zh-CN" sz="1200" b="1" dirty="0">
                <a:latin typeface="Arial" panose="020B0604020202020204" pitchFamily="34" charset="0"/>
                <a:cs typeface="Arial" panose="020B0604020202020204" pitchFamily="34" charset="0"/>
              </a:rPr>
              <a:t>(</a:t>
            </a:r>
            <a:r>
              <a:rPr lang="ar-JO" altLang="zh-CN" sz="1200" b="1" dirty="0">
                <a:latin typeface="Arial" panose="020B0604020202020204" pitchFamily="34" charset="0"/>
                <a:cs typeface="Arial" panose="020B0604020202020204" pitchFamily="34" charset="0"/>
              </a:rPr>
              <a:t>ع ق يوناني</a:t>
            </a:r>
            <a:r>
              <a:rPr lang="en-US" altLang="zh-CN" sz="1200"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	</a:t>
            </a:r>
            <a:r>
              <a:rPr lang="en-US" altLang="zh-CN" sz="1200" b="1" dirty="0">
                <a:latin typeface="Arial" panose="020B0604020202020204" pitchFamily="34" charset="0"/>
                <a:cs typeface="Arial" panose="020B0604020202020204" pitchFamily="34" charset="0"/>
              </a:rPr>
              <a:t>	</a:t>
            </a:r>
            <a:endParaRPr lang="en-US" altLang="zh-CN" b="1" dirty="0">
              <a:latin typeface="Arial" panose="020B0604020202020204" pitchFamily="34" charset="0"/>
              <a:cs typeface="Arial" panose="020B0604020202020204" pitchFamily="34"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latin typeface="Arial" panose="020B0604020202020204" pitchFamily="34" charset="0"/>
                <a:cs typeface="Arial" panose="020B0604020202020204" pitchFamily="34" charset="0"/>
              </a:rPr>
              <a:t>				</a:t>
            </a:r>
            <a:r>
              <a:rPr lang="ar-JO" altLang="zh-CN" b="1" dirty="0">
                <a:latin typeface="Arial" panose="020B0604020202020204" pitchFamily="34" charset="0"/>
                <a:cs typeface="Arial" panose="020B0604020202020204" pitchFamily="34" charset="0"/>
              </a:rPr>
              <a:t>بوليبيوس</a:t>
            </a:r>
            <a:endParaRPr lang="en-US" altLang="zh-CN" b="1" dirty="0">
              <a:latin typeface="Arial" panose="020B0604020202020204" pitchFamily="34" charset="0"/>
              <a:cs typeface="Arial" panose="020B0604020202020204" pitchFamily="34"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latin typeface="Arial" panose="020B0604020202020204" pitchFamily="34" charset="0"/>
                <a:cs typeface="Arial" panose="020B0604020202020204" pitchFamily="34" charset="0"/>
              </a:rPr>
              <a:t> 				         </a:t>
            </a:r>
            <a:r>
              <a:rPr lang="ar-JO" altLang="zh-CN" b="1" dirty="0">
                <a:latin typeface="Arial" panose="020B0604020202020204" pitchFamily="34" charset="0"/>
                <a:cs typeface="Arial" panose="020B0604020202020204" pitchFamily="34" charset="0"/>
              </a:rPr>
              <a:t>ديودوروس</a:t>
            </a:r>
            <a:endParaRPr lang="en-US" altLang="zh-CN" b="1" dirty="0">
              <a:latin typeface="Arial" panose="020B0604020202020204" pitchFamily="34" charset="0"/>
              <a:cs typeface="Arial" panose="020B0604020202020204" pitchFamily="34"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latin typeface="Arial" panose="020B0604020202020204" pitchFamily="34" charset="0"/>
                <a:cs typeface="Arial" panose="020B0604020202020204" pitchFamily="34" charset="0"/>
              </a:rPr>
              <a:t>					  </a:t>
            </a:r>
            <a:r>
              <a:rPr lang="ar-JO" altLang="zh-CN" b="1" dirty="0">
                <a:latin typeface="Arial" panose="020B0604020202020204" pitchFamily="34" charset="0"/>
                <a:cs typeface="Arial" panose="020B0604020202020204" pitchFamily="34" charset="0"/>
              </a:rPr>
              <a:t>سترابو</a:t>
            </a:r>
            <a:endParaRPr lang="en-US" altLang="zh-CN" b="1" dirty="0">
              <a:latin typeface="Arial" panose="020B0604020202020204" pitchFamily="34" charset="0"/>
              <a:cs typeface="Arial" panose="020B0604020202020204" pitchFamily="34"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latin typeface="Arial" panose="020B0604020202020204" pitchFamily="34" charset="0"/>
                <a:cs typeface="Arial" panose="020B0604020202020204" pitchFamily="34" charset="0"/>
              </a:rPr>
              <a:t>						 	</a:t>
            </a:r>
            <a:r>
              <a:rPr lang="ar-JO" altLang="zh-CN" b="1" dirty="0">
                <a:latin typeface="Arial" panose="020B0604020202020204" pitchFamily="34" charset="0"/>
                <a:cs typeface="Arial" panose="020B0604020202020204" pitchFamily="34" charset="0"/>
              </a:rPr>
              <a:t>بلوتارخ</a:t>
            </a:r>
            <a:endParaRPr lang="en-US" altLang="zh-CN" b="1" dirty="0">
              <a:latin typeface="Arial" panose="020B0604020202020204" pitchFamily="34" charset="0"/>
              <a:cs typeface="Arial" panose="020B0604020202020204" pitchFamily="34"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latin typeface="Arial" panose="020B0604020202020204" pitchFamily="34" charset="0"/>
                <a:cs typeface="Arial" panose="020B0604020202020204" pitchFamily="34" charset="0"/>
              </a:rPr>
              <a:t>					----- </a:t>
            </a:r>
            <a:r>
              <a:rPr lang="ar-JO" altLang="zh-CN" b="1" dirty="0">
                <a:latin typeface="Arial" panose="020B0604020202020204" pitchFamily="34" charset="0"/>
                <a:cs typeface="Arial" panose="020B0604020202020204" pitchFamily="34" charset="0"/>
              </a:rPr>
              <a:t>هيرميتيكا</a:t>
            </a:r>
            <a:r>
              <a:rPr lang="en-US" altLang="zh-CN" b="1" dirty="0">
                <a:latin typeface="Arial" panose="020B0604020202020204" pitchFamily="34" charset="0"/>
                <a:cs typeface="Arial" panose="020B0604020202020204" pitchFamily="34" charset="0"/>
              </a:rPr>
              <a:t>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latin typeface="Arial" panose="020B0604020202020204" pitchFamily="34" charset="0"/>
                <a:cs typeface="Arial" panose="020B0604020202020204" pitchFamily="34" charset="0"/>
              </a:rPr>
              <a:t>						</a:t>
            </a:r>
            <a:r>
              <a:rPr lang="ar-JO" altLang="zh-CN" b="1" dirty="0">
                <a:latin typeface="Arial" panose="020B0604020202020204" pitchFamily="34" charset="0"/>
                <a:cs typeface="Arial" panose="020B0604020202020204" pitchFamily="34" charset="0"/>
              </a:rPr>
              <a:t>فيلو</a:t>
            </a:r>
            <a:endParaRPr lang="en-US" altLang="zh-CN" b="1" dirty="0">
              <a:latin typeface="Arial" panose="020B0604020202020204" pitchFamily="34" charset="0"/>
              <a:cs typeface="Arial" panose="020B0604020202020204" pitchFamily="34"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ar-JO" altLang="zh-CN" b="1" u="sng" dirty="0">
                <a:latin typeface="Arial" panose="020B0604020202020204" pitchFamily="34" charset="0"/>
                <a:cs typeface="Arial" panose="020B0604020202020204" pitchFamily="34" charset="0"/>
              </a:rPr>
              <a:t>اليهودي</a:t>
            </a:r>
            <a:r>
              <a:rPr lang="en-US" altLang="zh-CN" b="1" dirty="0">
                <a:latin typeface="Arial" panose="020B0604020202020204" pitchFamily="34" charset="0"/>
                <a:cs typeface="Arial" panose="020B0604020202020204" pitchFamily="34" charset="0"/>
              </a:rPr>
              <a:t>					</a:t>
            </a:r>
            <a:r>
              <a:rPr lang="en-US" altLang="zh-CN" sz="2400" b="1" baseline="30000" dirty="0">
                <a:latin typeface="Arial" panose="020B0604020202020204" pitchFamily="34" charset="0"/>
                <a:cs typeface="Arial" panose="020B0604020202020204" pitchFamily="34" charset="0"/>
              </a:rPr>
              <a:t>(</a:t>
            </a:r>
            <a:r>
              <a:rPr lang="ar-JO" altLang="zh-CN" sz="2400" b="1" baseline="30000" dirty="0">
                <a:latin typeface="Arial" panose="020B0604020202020204" pitchFamily="34" charset="0"/>
                <a:cs typeface="Arial" panose="020B0604020202020204" pitchFamily="34" charset="0"/>
              </a:rPr>
              <a:t>يهودي/يوناني</a:t>
            </a:r>
            <a:r>
              <a:rPr lang="en-US" altLang="zh-CN" sz="2400" b="1" baseline="30000" dirty="0">
                <a:latin typeface="Arial" panose="020B0604020202020204" pitchFamily="34" charset="0"/>
                <a:cs typeface="Arial" panose="020B0604020202020204" pitchFamily="34" charset="0"/>
              </a:rPr>
              <a:t>)</a:t>
            </a:r>
            <a:r>
              <a:rPr lang="en-US" altLang="zh-CN" b="1" dirty="0">
                <a:latin typeface="Arial" panose="020B0604020202020204" pitchFamily="34" charset="0"/>
                <a:cs typeface="Arial" panose="020B0604020202020204" pitchFamily="34" charset="0"/>
              </a:rPr>
              <a:t>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200" b="1" dirty="0">
                <a:latin typeface="Arial" panose="020B0604020202020204" pitchFamily="34" charset="0"/>
                <a:cs typeface="Arial" panose="020B0604020202020204" pitchFamily="34" charset="0"/>
              </a:rPr>
              <a:t>							</a:t>
            </a:r>
            <a:endParaRPr lang="en-US" altLang="zh-CN" b="1" dirty="0">
              <a:latin typeface="Arial" panose="020B0604020202020204" pitchFamily="34" charset="0"/>
              <a:cs typeface="Arial" panose="020B0604020202020204" pitchFamily="34"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ar-JO" altLang="zh-CN" b="1" dirty="0">
                <a:latin typeface="Arial" panose="020B0604020202020204" pitchFamily="34" charset="0"/>
                <a:cs typeface="Arial" panose="020B0604020202020204" pitchFamily="34" charset="0"/>
              </a:rPr>
              <a:t>ع ق</a:t>
            </a:r>
            <a:r>
              <a:rPr lang="en-US" altLang="zh-CN" b="1" dirty="0">
                <a:latin typeface="Arial" panose="020B0604020202020204" pitchFamily="34" charset="0"/>
                <a:cs typeface="Arial" panose="020B0604020202020204" pitchFamily="34" charset="0"/>
              </a:rPr>
              <a:t>					</a:t>
            </a:r>
            <a:r>
              <a:rPr lang="ar-JO" altLang="zh-CN" sz="1400" b="1" dirty="0">
                <a:latin typeface="Arial" panose="020B0604020202020204" pitchFamily="34" charset="0"/>
                <a:cs typeface="Arial" panose="020B0604020202020204" pitchFamily="34" charset="0"/>
              </a:rPr>
              <a:t>مجمع جامنيا</a:t>
            </a:r>
            <a:r>
              <a:rPr lang="en-US" altLang="zh-CN" b="1" dirty="0">
                <a:latin typeface="Arial" panose="020B0604020202020204" pitchFamily="34" charset="0"/>
                <a:cs typeface="Arial" panose="020B0604020202020204" pitchFamily="34" charset="0"/>
              </a:rPr>
              <a:t>							MT</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200" b="1" dirty="0">
                <a:latin typeface="Arial" panose="020B0604020202020204" pitchFamily="34" charset="0"/>
                <a:cs typeface="Arial" panose="020B0604020202020204" pitchFamily="34" charset="0"/>
              </a:rPr>
              <a:t>(</a:t>
            </a:r>
            <a:r>
              <a:rPr lang="ar-JO" altLang="zh-CN" sz="1200" b="1" dirty="0">
                <a:latin typeface="Arial" panose="020B0604020202020204" pitchFamily="34" charset="0"/>
                <a:cs typeface="Arial" panose="020B0604020202020204" pitchFamily="34" charset="0"/>
              </a:rPr>
              <a:t>اكتمل</a:t>
            </a:r>
            <a:r>
              <a:rPr lang="en-US" altLang="zh-CN" sz="1200" b="1" dirty="0">
                <a:latin typeface="Arial" panose="020B0604020202020204" pitchFamily="34" charset="0"/>
                <a:cs typeface="Arial" panose="020B0604020202020204" pitchFamily="34" charset="0"/>
              </a:rPr>
              <a:t>)</a:t>
            </a:r>
            <a:r>
              <a:rPr lang="en-US" altLang="zh-CN" b="1" dirty="0">
                <a:latin typeface="Arial" panose="020B0604020202020204" pitchFamily="34" charset="0"/>
                <a:cs typeface="Arial" panose="020B0604020202020204" pitchFamily="34" charset="0"/>
              </a:rPr>
              <a:t>	  				</a:t>
            </a:r>
            <a:r>
              <a:rPr lang="en-US" altLang="zh-CN" sz="1400" b="1" dirty="0">
                <a:latin typeface="Arial" panose="020B0604020202020204" pitchFamily="34" charset="0"/>
                <a:cs typeface="Arial" panose="020B0604020202020204" pitchFamily="34" charset="0"/>
              </a:rPr>
              <a:t>								 </a:t>
            </a:r>
            <a:r>
              <a:rPr lang="ar-JO" altLang="zh-CN" sz="1400" b="1" dirty="0">
                <a:latin typeface="Arial" panose="020B0604020202020204" pitchFamily="34" charset="0"/>
                <a:cs typeface="Arial" panose="020B0604020202020204" pitchFamily="34" charset="0"/>
              </a:rPr>
              <a:t>600-1000</a:t>
            </a:r>
            <a:endParaRPr lang="en-US" altLang="zh-CN" b="1" dirty="0">
              <a:latin typeface="Arial" panose="020B0604020202020204" pitchFamily="34" charset="0"/>
              <a:cs typeface="Arial" panose="020B0604020202020204" pitchFamily="34"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latin typeface="Arial" panose="020B0604020202020204" pitchFamily="34" charset="0"/>
                <a:cs typeface="Arial" panose="020B0604020202020204" pitchFamily="34" charset="0"/>
              </a:rPr>
              <a:t>		      	------</a:t>
            </a:r>
            <a:r>
              <a:rPr lang="ar-JO" altLang="zh-CN" b="1" dirty="0">
                <a:latin typeface="Arial" panose="020B0604020202020204" pitchFamily="34" charset="0"/>
                <a:cs typeface="Arial" panose="020B0604020202020204" pitchFamily="34" charset="0"/>
              </a:rPr>
              <a:t> أبوكريفا ع ق</a:t>
            </a:r>
            <a:r>
              <a:rPr lang="en-US" altLang="zh-CN" b="1" dirty="0">
                <a:latin typeface="Arial" panose="020B0604020202020204" pitchFamily="34" charset="0"/>
                <a:cs typeface="Arial" panose="020B0604020202020204" pitchFamily="34" charset="0"/>
              </a:rPr>
              <a:t>-----</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latin typeface="Arial" panose="020B0604020202020204" pitchFamily="34" charset="0"/>
                <a:cs typeface="Arial" panose="020B0604020202020204" pitchFamily="34" charset="0"/>
              </a:rPr>
              <a:t>			   	---------- </a:t>
            </a:r>
            <a:r>
              <a:rPr lang="ar-JO" altLang="zh-CN" b="1" dirty="0">
                <a:latin typeface="Arial" panose="020B0604020202020204" pitchFamily="34" charset="0"/>
                <a:cs typeface="Arial" panose="020B0604020202020204" pitchFamily="34" charset="0"/>
              </a:rPr>
              <a:t>بسوديبيغرافا</a:t>
            </a:r>
            <a:r>
              <a:rPr lang="en-US" altLang="zh-CN" b="1" dirty="0">
                <a:latin typeface="Arial" panose="020B0604020202020204" pitchFamily="34" charset="0"/>
                <a:cs typeface="Arial" panose="020B0604020202020204" pitchFamily="34" charset="0"/>
              </a:rPr>
              <a:t> -------(</a:t>
            </a:r>
            <a:r>
              <a:rPr lang="ar-JO" altLang="zh-CN" b="1" dirty="0">
                <a:latin typeface="Arial" panose="020B0604020202020204" pitchFamily="34" charset="0"/>
                <a:cs typeface="Arial" panose="020B0604020202020204" pitchFamily="34" charset="0"/>
              </a:rPr>
              <a:t>امتد البعض إلى القرن السابع</a:t>
            </a:r>
            <a:r>
              <a:rPr lang="en-US" altLang="zh-CN" b="1" dirty="0">
                <a:latin typeface="Arial" panose="020B0604020202020204" pitchFamily="34" charset="0"/>
                <a:cs typeface="Arial" panose="020B0604020202020204" pitchFamily="34" charset="0"/>
              </a:rPr>
              <a:t>)</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latin typeface="Arial" panose="020B0604020202020204" pitchFamily="34" charset="0"/>
                <a:cs typeface="Arial" panose="020B0604020202020204" pitchFamily="34" charset="0"/>
              </a:rPr>
              <a:t>		      	- </a:t>
            </a:r>
            <a:r>
              <a:rPr lang="ar-JO" altLang="zh-CN" b="1" dirty="0">
                <a:latin typeface="Arial" panose="020B0604020202020204" pitchFamily="34" charset="0"/>
                <a:cs typeface="Arial" panose="020B0604020202020204" pitchFamily="34" charset="0"/>
              </a:rPr>
              <a:t>مخطوطات البحر الميت</a:t>
            </a:r>
            <a:r>
              <a:rPr lang="en-US" altLang="zh-CN" b="1" dirty="0">
                <a:latin typeface="Arial" panose="020B0604020202020204" pitchFamily="34" charset="0"/>
                <a:cs typeface="Arial" panose="020B0604020202020204" pitchFamily="34" charset="0"/>
              </a:rPr>
              <a:t>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latin typeface="Arial" panose="020B0604020202020204" pitchFamily="34" charset="0"/>
                <a:cs typeface="Arial" panose="020B0604020202020204" pitchFamily="34" charset="0"/>
              </a:rPr>
              <a:t>					---------------- </a:t>
            </a:r>
            <a:r>
              <a:rPr lang="ar-JO" altLang="zh-CN" b="1" dirty="0">
                <a:latin typeface="Arial" panose="020B0604020202020204" pitchFamily="34" charset="0"/>
                <a:cs typeface="Arial" panose="020B0604020202020204" pitchFamily="34" charset="0"/>
              </a:rPr>
              <a:t>الأدب الرباني</a:t>
            </a:r>
            <a:r>
              <a:rPr lang="en-US" altLang="zh-CN" b="1" dirty="0">
                <a:latin typeface="Arial" panose="020B0604020202020204" pitchFamily="34" charset="0"/>
                <a:cs typeface="Arial" panose="020B0604020202020204" pitchFamily="34" charset="0"/>
              </a:rPr>
              <a:t>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dirty="0">
                <a:latin typeface="Arial" panose="020B0604020202020204" pitchFamily="34" charset="0"/>
                <a:cs typeface="Arial" panose="020B0604020202020204" pitchFamily="34" charset="0"/>
              </a:rPr>
              <a:t>					------------- </a:t>
            </a:r>
            <a:r>
              <a:rPr lang="ar-JO" altLang="zh-CN" sz="1400" b="1" dirty="0">
                <a:latin typeface="Arial" panose="020B0604020202020204" pitchFamily="34" charset="0"/>
                <a:cs typeface="Arial" panose="020B0604020202020204" pitchFamily="34" charset="0"/>
              </a:rPr>
              <a:t>المدراش (التقليد الشفوي</a:t>
            </a:r>
            <a:r>
              <a:rPr lang="en-US" altLang="zh-CN" sz="1400" b="1" dirty="0">
                <a:latin typeface="Arial" panose="020B0604020202020204" pitchFamily="34" charset="0"/>
                <a:cs typeface="Arial" panose="020B0604020202020204" pitchFamily="34" charset="0"/>
              </a:rPr>
              <a:t> ----------</a:t>
            </a:r>
            <a:endParaRPr lang="en-US" altLang="zh-CN" b="1" dirty="0">
              <a:latin typeface="Arial" panose="020B0604020202020204" pitchFamily="34" charset="0"/>
              <a:cs typeface="Arial" panose="020B0604020202020204" pitchFamily="34" charset="0"/>
            </a:endParaRPr>
          </a:p>
          <a:p>
            <a:pPr algn="ct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dirty="0">
                <a:latin typeface="Arial" panose="020B0604020202020204" pitchFamily="34" charset="0"/>
                <a:cs typeface="Arial" panose="020B0604020202020204" pitchFamily="34" charset="0"/>
              </a:rPr>
              <a:t>							</a:t>
            </a:r>
            <a:r>
              <a:rPr lang="ar-JO" altLang="zh-CN" sz="1400" b="1" dirty="0">
                <a:latin typeface="Arial" panose="020B0604020202020204" pitchFamily="34" charset="0"/>
                <a:cs typeface="Arial" panose="020B0604020202020204" pitchFamily="34" charset="0"/>
              </a:rPr>
              <a:t>التلمود = المشناه 200 + الجمارا 500</a:t>
            </a:r>
            <a:r>
              <a:rPr lang="en-US" altLang="zh-CN" sz="1400" b="1" dirty="0">
                <a:latin typeface="Arial" panose="020B0604020202020204" pitchFamily="34" charset="0"/>
                <a:cs typeface="Arial" panose="020B0604020202020204" pitchFamily="34" charset="0"/>
              </a:rPr>
              <a:t>					        	--- </a:t>
            </a:r>
            <a:r>
              <a:rPr lang="ar-JO" altLang="zh-CN" sz="1400" b="1" dirty="0">
                <a:latin typeface="Arial" panose="020B0604020202020204" pitchFamily="34" charset="0"/>
                <a:cs typeface="Arial" panose="020B0604020202020204" pitchFamily="34" charset="0"/>
              </a:rPr>
              <a:t>توسيفتا</a:t>
            </a:r>
            <a:r>
              <a:rPr lang="en-US" altLang="zh-CN" sz="1400" b="1" dirty="0">
                <a:latin typeface="Arial" panose="020B0604020202020204" pitchFamily="34" charset="0"/>
                <a:cs typeface="Arial" panose="020B0604020202020204" pitchFamily="34" charset="0"/>
              </a:rPr>
              <a:t> ---</a:t>
            </a:r>
            <a:endParaRPr lang="en-US" altLang="zh-CN" b="1" dirty="0">
              <a:latin typeface="Arial" panose="020B0604020202020204" pitchFamily="34" charset="0"/>
              <a:cs typeface="Arial" panose="020B0604020202020204" pitchFamily="34"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latin typeface="Arial" panose="020B0604020202020204" pitchFamily="34" charset="0"/>
                <a:cs typeface="Arial" panose="020B0604020202020204" pitchFamily="34" charset="0"/>
              </a:rPr>
              <a:t>						</a:t>
            </a:r>
            <a:r>
              <a:rPr lang="ar-JO" altLang="zh-CN" b="1" dirty="0">
                <a:latin typeface="Arial" panose="020B0604020202020204" pitchFamily="34" charset="0"/>
                <a:cs typeface="Arial" panose="020B0604020202020204" pitchFamily="34" charset="0"/>
              </a:rPr>
              <a:t>يوسيفوس 77-94</a:t>
            </a:r>
            <a:endParaRPr lang="en-US" altLang="zh-CN" b="1" dirty="0">
              <a:latin typeface="Arial" panose="020B0604020202020204" pitchFamily="34" charset="0"/>
              <a:cs typeface="Arial" panose="020B0604020202020204" pitchFamily="34"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ar-JO" altLang="zh-CN" b="1" u="sng" dirty="0">
                <a:latin typeface="Arial" panose="020B0604020202020204" pitchFamily="34" charset="0"/>
                <a:cs typeface="Arial" panose="020B0604020202020204" pitchFamily="34" charset="0"/>
              </a:rPr>
              <a:t>الروماني</a:t>
            </a:r>
            <a:r>
              <a:rPr lang="en-US" altLang="zh-CN" sz="1200" b="1" dirty="0">
                <a:latin typeface="Arial" panose="020B0604020202020204" pitchFamily="34" charset="0"/>
                <a:cs typeface="Arial" panose="020B0604020202020204" pitchFamily="34" charset="0"/>
              </a:rPr>
              <a:t>				 (</a:t>
            </a:r>
            <a:r>
              <a:rPr lang="ar-JO" altLang="zh-CN" sz="1200" b="1" dirty="0">
                <a:latin typeface="Arial" panose="020B0604020202020204" pitchFamily="34" charset="0"/>
                <a:cs typeface="Arial" panose="020B0604020202020204" pitchFamily="34" charset="0"/>
              </a:rPr>
              <a:t>كتابات اليهودي إلى روما</a:t>
            </a:r>
            <a:r>
              <a:rPr lang="en-US" altLang="zh-CN" sz="1200" b="1" dirty="0">
                <a:latin typeface="Arial" panose="020B0604020202020204" pitchFamily="34" charset="0"/>
                <a:cs typeface="Arial" panose="020B0604020202020204" pitchFamily="34" charset="0"/>
              </a:rPr>
              <a:t>)</a:t>
            </a:r>
            <a:endParaRPr lang="en-US" altLang="zh-CN" b="1" dirty="0">
              <a:latin typeface="Arial" panose="020B0604020202020204" pitchFamily="34" charset="0"/>
              <a:cs typeface="Arial" panose="020B0604020202020204" pitchFamily="34"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latin typeface="Arial" panose="020B0604020202020204" pitchFamily="34" charset="0"/>
                <a:cs typeface="Arial" panose="020B0604020202020204" pitchFamily="34" charset="0"/>
              </a:rPr>
              <a:t>							</a:t>
            </a:r>
          </a:p>
          <a:p>
            <a:pPr algn="ct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ar-JO" altLang="zh-CN" b="1" dirty="0">
                <a:solidFill>
                  <a:srgbClr val="1E1135"/>
                </a:solidFill>
                <a:latin typeface="Arial" panose="020B0604020202020204" pitchFamily="34" charset="0"/>
                <a:cs typeface="Arial" panose="020B0604020202020204" pitchFamily="34" charset="0"/>
              </a:rPr>
              <a:t>سيسيرو</a:t>
            </a:r>
            <a:endParaRPr lang="en-US" altLang="zh-CN" b="1" dirty="0">
              <a:solidFill>
                <a:srgbClr val="1E1135"/>
              </a:solidFill>
              <a:latin typeface="Arial" panose="020B0604020202020204" pitchFamily="34" charset="0"/>
              <a:cs typeface="Arial" panose="020B0604020202020204" pitchFamily="34"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latin typeface="Arial" panose="020B0604020202020204" pitchFamily="34" charset="0"/>
                <a:cs typeface="Arial" panose="020B0604020202020204" pitchFamily="34" charset="0"/>
              </a:rPr>
              <a:t>					</a:t>
            </a:r>
            <a:r>
              <a:rPr lang="en-US" altLang="zh-CN" b="1" dirty="0">
                <a:solidFill>
                  <a:srgbClr val="1E1135"/>
                </a:solidFill>
                <a:latin typeface="Arial" panose="020B0604020202020204" pitchFamily="34" charset="0"/>
                <a:cs typeface="Arial" panose="020B0604020202020204" pitchFamily="34" charset="0"/>
              </a:rPr>
              <a:t>			    </a:t>
            </a:r>
            <a:r>
              <a:rPr lang="ar-JO" altLang="zh-CN" b="1" dirty="0">
                <a:solidFill>
                  <a:srgbClr val="1E1135"/>
                </a:solidFill>
                <a:latin typeface="Arial" panose="020B0604020202020204" pitchFamily="34" charset="0"/>
                <a:cs typeface="Arial" panose="020B0604020202020204" pitchFamily="34" charset="0"/>
              </a:rPr>
              <a:t>ليفي</a:t>
            </a:r>
            <a:endParaRPr lang="en-US" altLang="zh-CN" b="1" dirty="0">
              <a:solidFill>
                <a:srgbClr val="1E1135"/>
              </a:solidFill>
              <a:latin typeface="Arial" panose="020B0604020202020204" pitchFamily="34" charset="0"/>
              <a:cs typeface="Arial" panose="020B0604020202020204" pitchFamily="34"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1E1135"/>
                </a:solidFill>
                <a:latin typeface="Arial" panose="020B0604020202020204" pitchFamily="34" charset="0"/>
                <a:cs typeface="Arial" panose="020B0604020202020204" pitchFamily="34" charset="0"/>
              </a:rPr>
              <a:t>										</a:t>
            </a:r>
            <a:r>
              <a:rPr lang="ar-JO" altLang="zh-CN" b="1" dirty="0">
                <a:solidFill>
                  <a:srgbClr val="1E1135"/>
                </a:solidFill>
                <a:latin typeface="Arial" panose="020B0604020202020204" pitchFamily="34" charset="0"/>
                <a:cs typeface="Arial" panose="020B0604020202020204" pitchFamily="34" charset="0"/>
              </a:rPr>
              <a:t>بليني 113</a:t>
            </a:r>
            <a:endParaRPr lang="en-US" altLang="zh-CN" b="1" dirty="0">
              <a:solidFill>
                <a:srgbClr val="1E1135"/>
              </a:solidFill>
              <a:latin typeface="Arial" panose="020B0604020202020204" pitchFamily="34" charset="0"/>
              <a:cs typeface="Arial" panose="020B0604020202020204" pitchFamily="34"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1E1135"/>
                </a:solidFill>
                <a:latin typeface="Arial" panose="020B0604020202020204" pitchFamily="34" charset="0"/>
                <a:cs typeface="Arial" panose="020B0604020202020204" pitchFamily="34" charset="0"/>
              </a:rPr>
              <a:t>										</a:t>
            </a:r>
            <a:r>
              <a:rPr lang="ar-JO" altLang="zh-CN" b="1" dirty="0">
                <a:solidFill>
                  <a:srgbClr val="1E1135"/>
                </a:solidFill>
                <a:latin typeface="Arial" panose="020B0604020202020204" pitchFamily="34" charset="0"/>
                <a:cs typeface="Arial" panose="020B0604020202020204" pitchFamily="34" charset="0"/>
              </a:rPr>
              <a:t>تاسيتوس 115</a:t>
            </a:r>
            <a:endParaRPr lang="en-US" altLang="zh-CN" b="1" dirty="0">
              <a:solidFill>
                <a:srgbClr val="1E1135"/>
              </a:solidFill>
              <a:latin typeface="Arial" panose="020B0604020202020204" pitchFamily="34" charset="0"/>
              <a:cs typeface="Arial" panose="020B0604020202020204" pitchFamily="34"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ar-JO" altLang="zh-CN" b="1" u="sng" dirty="0">
                <a:solidFill>
                  <a:srgbClr val="1E1135"/>
                </a:solidFill>
                <a:latin typeface="Arial" panose="020B0604020202020204" pitchFamily="34" charset="0"/>
                <a:cs typeface="Arial" panose="020B0604020202020204" pitchFamily="34" charset="0"/>
              </a:rPr>
              <a:t>المسيحي</a:t>
            </a:r>
            <a:endParaRPr lang="en-US" altLang="zh-CN" b="1" dirty="0">
              <a:solidFill>
                <a:srgbClr val="1E1135"/>
              </a:solidFill>
              <a:latin typeface="Arial" panose="020B0604020202020204" pitchFamily="34" charset="0"/>
              <a:cs typeface="Arial" panose="020B0604020202020204" pitchFamily="34"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1E1135"/>
                </a:solidFill>
                <a:latin typeface="Arial" panose="020B0604020202020204" pitchFamily="34" charset="0"/>
                <a:cs typeface="Arial" panose="020B0604020202020204" pitchFamily="34" charset="0"/>
              </a:rPr>
              <a:t>								</a:t>
            </a:r>
            <a:r>
              <a:rPr lang="ar-JO" altLang="zh-CN" b="1" dirty="0">
                <a:solidFill>
                  <a:srgbClr val="1E1135"/>
                </a:solidFill>
                <a:latin typeface="Arial" panose="020B0604020202020204" pitchFamily="34" charset="0"/>
                <a:cs typeface="Arial" panose="020B0604020202020204" pitchFamily="34" charset="0"/>
              </a:rPr>
              <a:t>العهد الجديد 40-95</a:t>
            </a:r>
            <a:endParaRPr lang="en-US" altLang="zh-CN" b="1" dirty="0">
              <a:solidFill>
                <a:srgbClr val="1E1135"/>
              </a:solidFill>
              <a:latin typeface="Arial" panose="020B0604020202020204" pitchFamily="34" charset="0"/>
              <a:cs typeface="Arial" panose="020B0604020202020204" pitchFamily="34"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1E1135"/>
                </a:solidFill>
                <a:latin typeface="Arial" panose="020B0604020202020204" pitchFamily="34" charset="0"/>
                <a:cs typeface="Arial" panose="020B0604020202020204" pitchFamily="34" charset="0"/>
              </a:rPr>
              <a:t>										</a:t>
            </a:r>
            <a:r>
              <a:rPr lang="ar-JO" altLang="zh-CN" b="1" dirty="0">
                <a:solidFill>
                  <a:srgbClr val="1E1135"/>
                </a:solidFill>
                <a:latin typeface="Arial" panose="020B0604020202020204" pitchFamily="34" charset="0"/>
                <a:cs typeface="Arial" panose="020B0604020202020204" pitchFamily="34" charset="0"/>
              </a:rPr>
              <a:t>الآباء الرسوليون 95-150</a:t>
            </a:r>
            <a:endParaRPr lang="en-US" altLang="zh-CN" b="1" dirty="0">
              <a:solidFill>
                <a:srgbClr val="1E1135"/>
              </a:solidFill>
              <a:latin typeface="Arial" panose="020B0604020202020204" pitchFamily="34" charset="0"/>
              <a:cs typeface="Arial" panose="020B0604020202020204" pitchFamily="34" charset="0"/>
            </a:endParaRPr>
          </a:p>
          <a:p>
            <a:pPr algn="ct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dirty="0">
                <a:solidFill>
                  <a:srgbClr val="1E1135"/>
                </a:solidFill>
                <a:latin typeface="Arial" panose="020B0604020202020204" pitchFamily="34" charset="0"/>
                <a:cs typeface="Arial" panose="020B0604020202020204" pitchFamily="34" charset="0"/>
              </a:rPr>
              <a:t>									 	  </a:t>
            </a:r>
            <a:r>
              <a:rPr lang="ar-JO" altLang="zh-CN" sz="1400" b="1" dirty="0">
                <a:solidFill>
                  <a:srgbClr val="1E1135"/>
                </a:solidFill>
                <a:latin typeface="Arial" panose="020B0604020202020204" pitchFamily="34" charset="0"/>
                <a:cs typeface="Arial" panose="020B0604020202020204" pitchFamily="34" charset="0"/>
              </a:rPr>
              <a:t>أبرزها:</a:t>
            </a:r>
            <a:endParaRPr lang="en-US" altLang="zh-CN" b="1" dirty="0">
              <a:solidFill>
                <a:srgbClr val="1E1135"/>
              </a:solidFill>
              <a:latin typeface="Arial" panose="020B0604020202020204" pitchFamily="34" charset="0"/>
              <a:cs typeface="Arial" panose="020B0604020202020204" pitchFamily="34" charset="0"/>
            </a:endParaRPr>
          </a:p>
          <a:p>
            <a:pPr algn="r" rtl="1">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1E1135"/>
                </a:solidFill>
                <a:latin typeface="Arial" panose="020B0604020202020204" pitchFamily="34" charset="0"/>
                <a:cs typeface="Arial" panose="020B0604020202020204" pitchFamily="34" charset="0"/>
              </a:rPr>
              <a:t>				         • 	</a:t>
            </a:r>
            <a:r>
              <a:rPr lang="ar-JO" altLang="zh-CN" b="1" dirty="0">
                <a:solidFill>
                  <a:srgbClr val="1E1135"/>
                </a:solidFill>
                <a:latin typeface="Arial" panose="020B0604020202020204" pitchFamily="34" charset="0"/>
                <a:cs typeface="Arial" panose="020B0604020202020204" pitchFamily="34" charset="0"/>
              </a:rPr>
              <a:t>الديداخي 95-120</a:t>
            </a:r>
            <a:endParaRPr lang="en-US" altLang="zh-CN" b="1" dirty="0">
              <a:solidFill>
                <a:srgbClr val="1E1135"/>
              </a:solidFill>
              <a:latin typeface="Arial" panose="020B0604020202020204" pitchFamily="34" charset="0"/>
              <a:cs typeface="Arial" panose="020B0604020202020204" pitchFamily="34" charset="0"/>
            </a:endParaRPr>
          </a:p>
          <a:p>
            <a:pPr algn="r" rtl="1">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1E1135"/>
                </a:solidFill>
                <a:latin typeface="Arial" panose="020B0604020202020204" pitchFamily="34" charset="0"/>
                <a:cs typeface="Arial" panose="020B0604020202020204" pitchFamily="34" charset="0"/>
              </a:rPr>
              <a:t>		   </a:t>
            </a:r>
            <a:r>
              <a:rPr lang="ar-JO" altLang="zh-CN" b="1" dirty="0">
                <a:solidFill>
                  <a:srgbClr val="1E1135"/>
                </a:solidFill>
                <a:latin typeface="Arial" panose="020B0604020202020204" pitchFamily="34" charset="0"/>
                <a:cs typeface="Arial" panose="020B0604020202020204" pitchFamily="34" charset="0"/>
              </a:rPr>
              <a:t>          </a:t>
            </a:r>
            <a:r>
              <a:rPr lang="en-US" altLang="zh-CN" b="1" dirty="0">
                <a:solidFill>
                  <a:srgbClr val="1E1135"/>
                </a:solidFill>
                <a:latin typeface="Arial" panose="020B0604020202020204" pitchFamily="34" charset="0"/>
                <a:cs typeface="Arial" panose="020B0604020202020204" pitchFamily="34" charset="0"/>
              </a:rPr>
              <a:t>	         • 	</a:t>
            </a:r>
            <a:r>
              <a:rPr lang="ar-JO" altLang="zh-CN" b="1" dirty="0">
                <a:solidFill>
                  <a:srgbClr val="1E1135"/>
                </a:solidFill>
                <a:latin typeface="Arial" panose="020B0604020202020204" pitchFamily="34" charset="0"/>
                <a:cs typeface="Arial" panose="020B0604020202020204" pitchFamily="34" charset="0"/>
              </a:rPr>
              <a:t>رسالة برنابا 70-132</a:t>
            </a:r>
          </a:p>
          <a:p>
            <a:pPr algn="r" rtl="1">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1E1135"/>
                </a:solidFill>
                <a:latin typeface="Arial" panose="020B0604020202020204" pitchFamily="34" charset="0"/>
                <a:cs typeface="Arial" panose="020B0604020202020204" pitchFamily="34" charset="0"/>
              </a:rPr>
              <a:t>					----------------- </a:t>
            </a:r>
            <a:r>
              <a:rPr lang="ar-JO" altLang="zh-CN" b="1" dirty="0">
                <a:solidFill>
                  <a:srgbClr val="1E1135"/>
                </a:solidFill>
                <a:latin typeface="Arial" panose="020B0604020202020204" pitchFamily="34" charset="0"/>
                <a:cs typeface="Arial" panose="020B0604020202020204" pitchFamily="34" charset="0"/>
              </a:rPr>
              <a:t>أبوكريف العهد الجديد </a:t>
            </a:r>
            <a:r>
              <a:rPr lang="en-US" altLang="zh-CN" b="1" dirty="0">
                <a:solidFill>
                  <a:srgbClr val="1E1135"/>
                </a:solidFill>
                <a:latin typeface="Arial" panose="020B0604020202020204" pitchFamily="34" charset="0"/>
                <a:cs typeface="Arial" panose="020B0604020202020204" pitchFamily="34" charset="0"/>
              </a:rPr>
              <a:t> ----------------							• </a:t>
            </a:r>
            <a:r>
              <a:rPr lang="ar-JO" altLang="zh-CN" b="1" dirty="0">
                <a:solidFill>
                  <a:srgbClr val="1E1135"/>
                </a:solidFill>
                <a:latin typeface="Arial" panose="020B0604020202020204" pitchFamily="34" charset="0"/>
                <a:cs typeface="Arial" panose="020B0604020202020204" pitchFamily="34" charset="0"/>
              </a:rPr>
              <a:t> </a:t>
            </a:r>
            <a:r>
              <a:rPr lang="ar-JO" altLang="zh-CN" sz="1400" b="1" dirty="0">
                <a:solidFill>
                  <a:srgbClr val="1E1135"/>
                </a:solidFill>
                <a:latin typeface="Arial" panose="020B0604020202020204" pitchFamily="34" charset="0"/>
                <a:cs typeface="Arial" panose="020B0604020202020204" pitchFamily="34" charset="0"/>
              </a:rPr>
              <a:t>مخطوطات نجع حمادي (غنوسي)</a:t>
            </a:r>
            <a:endParaRPr lang="en-US" altLang="zh-CN" b="1" dirty="0">
              <a:solidFill>
                <a:srgbClr val="1E1135"/>
              </a:solidFill>
              <a:latin typeface="Arial" panose="020B0604020202020204" pitchFamily="34" charset="0"/>
              <a:cs typeface="Arial" panose="020B0604020202020204" pitchFamily="34" charset="0"/>
            </a:endParaRPr>
          </a:p>
          <a:p>
            <a:pPr algn="r" rtl="1">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dirty="0">
                <a:solidFill>
                  <a:srgbClr val="1E1135"/>
                </a:solidFill>
                <a:latin typeface="Arial" panose="020B0604020202020204" pitchFamily="34" charset="0"/>
                <a:cs typeface="Arial" panose="020B0604020202020204" pitchFamily="34" charset="0"/>
              </a:rPr>
              <a:t>		   </a:t>
            </a:r>
            <a:r>
              <a:rPr lang="en-US" altLang="zh-CN" b="1" dirty="0">
                <a:solidFill>
                  <a:srgbClr val="1E1135"/>
                </a:solidFill>
                <a:latin typeface="Arial" panose="020B0604020202020204" pitchFamily="34" charset="0"/>
                <a:cs typeface="Arial" panose="020B0604020202020204" pitchFamily="34" charset="0"/>
              </a:rPr>
              <a:t>•          </a:t>
            </a:r>
            <a:r>
              <a:rPr lang="ar-JO" altLang="zh-CN" sz="1400" b="1" dirty="0">
                <a:solidFill>
                  <a:srgbClr val="1E1135"/>
                </a:solidFill>
                <a:latin typeface="Arial" panose="020B0604020202020204" pitchFamily="34" charset="0"/>
                <a:cs typeface="Arial" panose="020B0604020202020204" pitchFamily="34" charset="0"/>
              </a:rPr>
              <a:t>انجيل توما</a:t>
            </a:r>
            <a:endParaRPr lang="en-US" altLang="zh-CN" b="1" dirty="0">
              <a:solidFill>
                <a:srgbClr val="1E1135"/>
              </a:solidFill>
              <a:latin typeface="Arial" panose="020B0604020202020204" pitchFamily="34" charset="0"/>
              <a:cs typeface="Arial" panose="020B0604020202020204" pitchFamily="34"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ar-JO" altLang="zh-CN" b="1" u="sng" dirty="0">
                <a:solidFill>
                  <a:srgbClr val="1E1135"/>
                </a:solidFill>
                <a:latin typeface="Arial" panose="020B0604020202020204" pitchFamily="34" charset="0"/>
                <a:cs typeface="Arial" panose="020B0604020202020204" pitchFamily="34" charset="0"/>
              </a:rPr>
              <a:t>نثريات</a:t>
            </a:r>
            <a:endParaRPr lang="en-US" altLang="zh-CN" b="1" dirty="0">
              <a:solidFill>
                <a:srgbClr val="1E1135"/>
              </a:solidFill>
              <a:latin typeface="Arial" panose="020B0604020202020204" pitchFamily="34" charset="0"/>
              <a:cs typeface="Arial" panose="020B0604020202020204" pitchFamily="34"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1E1135"/>
                </a:solidFill>
                <a:latin typeface="Arial" panose="020B0604020202020204" pitchFamily="34" charset="0"/>
                <a:cs typeface="Arial" panose="020B0604020202020204" pitchFamily="34" charset="0"/>
              </a:rPr>
              <a:t>						-------------------------------	 </a:t>
            </a:r>
            <a:r>
              <a:rPr lang="ar-JO" altLang="zh-CN" b="1" dirty="0">
                <a:solidFill>
                  <a:srgbClr val="1E1135"/>
                </a:solidFill>
                <a:latin typeface="Arial" panose="020B0604020202020204" pitchFamily="34" charset="0"/>
                <a:cs typeface="Arial" panose="020B0604020202020204" pitchFamily="34" charset="0"/>
              </a:rPr>
              <a:t>اختيار ورق البردي</a:t>
            </a:r>
            <a:r>
              <a:rPr lang="en-US" altLang="zh-CN" b="1" dirty="0">
                <a:solidFill>
                  <a:srgbClr val="1E1135"/>
                </a:solidFill>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a:t>
            </a:r>
          </a:p>
        </p:txBody>
      </p:sp>
      <p:sp>
        <p:nvSpPr>
          <p:cNvPr id="197635" name="Text Box 2"/>
          <p:cNvSpPr txBox="1">
            <a:spLocks noChangeArrowheads="1"/>
          </p:cNvSpPr>
          <p:nvPr/>
        </p:nvSpPr>
        <p:spPr bwMode="auto">
          <a:xfrm>
            <a:off x="8382000" y="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ar-JO" b="1" dirty="0">
                <a:latin typeface="Arial" panose="020B0604020202020204" pitchFamily="34" charset="0"/>
                <a:cs typeface="Arial" panose="020B0604020202020204" pitchFamily="34" charset="0"/>
              </a:rPr>
              <a:t>158</a:t>
            </a:r>
            <a:endParaRPr lang="en-US" b="1" dirty="0">
              <a:latin typeface="Arial" panose="020B0604020202020204" pitchFamily="34" charset="0"/>
              <a:cs typeface="Arial" panose="020B0604020202020204" pitchFamily="34" charset="0"/>
            </a:endParaRPr>
          </a:p>
        </p:txBody>
      </p:sp>
      <p:pic>
        <p:nvPicPr>
          <p:cNvPr id="197636" name="Picture 4" descr="Scrol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53275" y="1371600"/>
            <a:ext cx="1914525"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1" name="Rectangle 5"/>
          <p:cNvSpPr>
            <a:spLocks noGrp="1" noChangeArrowheads="1"/>
          </p:cNvSpPr>
          <p:nvPr>
            <p:ph type="title"/>
          </p:nvPr>
        </p:nvSpPr>
        <p:spPr>
          <a:xfrm>
            <a:off x="457200" y="-76200"/>
            <a:ext cx="8229600" cy="457200"/>
          </a:xfrm>
        </p:spPr>
        <p:txBody>
          <a:bodyPr/>
          <a:lstStyle/>
          <a:p>
            <a:pPr eaLnBrk="1" hangingPunct="1">
              <a:defRPr/>
            </a:pPr>
            <a:r>
              <a:rPr lang="ar-JO" altLang="zh-CN" sz="2800" b="1" dirty="0">
                <a:solidFill>
                  <a:schemeClr val="tx1"/>
                </a:solidFill>
                <a:effectLst/>
                <a:latin typeface="Arial" panose="020B0604020202020204" pitchFamily="34" charset="0"/>
                <a:ea typeface="Arial" charset="0"/>
                <a:cs typeface="Arial" panose="020B0604020202020204" pitchFamily="34" charset="0"/>
              </a:rPr>
              <a:t>مخطط الأدب الزمني</a:t>
            </a:r>
            <a:endParaRPr lang="en-US" b="1" dirty="0">
              <a:latin typeface="Arial" panose="020B0604020202020204" pitchFamily="34" charset="0"/>
              <a:ea typeface="Arial" charset="0"/>
              <a:cs typeface="Arial" panose="020B060402020202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267744" y="381000"/>
            <a:ext cx="6804248" cy="1371600"/>
          </a:xfrm>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الأدب الغنوسي</a:t>
            </a:r>
            <a:endParaRPr lang="en-US" b="1" dirty="0">
              <a:latin typeface="Arial" panose="020B0604020202020204" pitchFamily="34" charset="0"/>
              <a:ea typeface="ＭＳ Ｐゴシック" charset="0"/>
              <a:cs typeface="Arial" panose="020B0604020202020204" pitchFamily="34" charset="0"/>
            </a:endParaRPr>
          </a:p>
        </p:txBody>
      </p:sp>
      <p:sp>
        <p:nvSpPr>
          <p:cNvPr id="23555" name="Rectangle 3"/>
          <p:cNvSpPr>
            <a:spLocks noGrp="1" noChangeArrowheads="1"/>
          </p:cNvSpPr>
          <p:nvPr>
            <p:ph type="body" idx="1"/>
          </p:nvPr>
        </p:nvSpPr>
        <p:spPr>
          <a:xfrm>
            <a:off x="2438400" y="1981200"/>
            <a:ext cx="6647639" cy="1295400"/>
          </a:xfrm>
        </p:spPr>
        <p:txBody>
          <a:bodyPr/>
          <a:lstStyle/>
          <a:p>
            <a:pPr algn="r" rtl="1" eaLnBrk="1" hangingPunct="1">
              <a:defRPr/>
            </a:pPr>
            <a:r>
              <a:rPr lang="ar-JO" b="1" dirty="0">
                <a:latin typeface="Arial" panose="020B0604020202020204" pitchFamily="34" charset="0"/>
                <a:ea typeface="ＭＳ Ｐゴシック" charset="0"/>
                <a:cs typeface="Arial" panose="020B0604020202020204" pitchFamily="34" charset="0"/>
              </a:rPr>
              <a:t>أبوكريفا العهد الجديد (100-600 م)</a:t>
            </a:r>
            <a:r>
              <a:rPr lang="en-US" b="1" dirty="0">
                <a:latin typeface="Arial" panose="020B0604020202020204" pitchFamily="34" charset="0"/>
                <a:ea typeface="ＭＳ Ｐゴシック" charset="0"/>
                <a:cs typeface="Arial" panose="020B0604020202020204" pitchFamily="34" charset="0"/>
              </a:rPr>
              <a:t> </a:t>
            </a:r>
          </a:p>
          <a:p>
            <a:pPr algn="r" rtl="1" eaLnBrk="1" hangingPunct="1">
              <a:defRPr/>
            </a:pPr>
            <a:r>
              <a:rPr lang="ar-JO" b="1" dirty="0">
                <a:latin typeface="Arial" panose="020B0604020202020204" pitchFamily="34" charset="0"/>
                <a:ea typeface="ＭＳ Ｐゴシック" charset="0"/>
                <a:cs typeface="Arial" panose="020B0604020202020204" pitchFamily="34" charset="0"/>
              </a:rPr>
              <a:t>إنجيل توما</a:t>
            </a:r>
            <a:endParaRPr lang="en-US" b="1" dirty="0">
              <a:latin typeface="Arial" panose="020B0604020202020204" pitchFamily="34" charset="0"/>
              <a:ea typeface="ＭＳ Ｐゴシック" charset="0"/>
              <a:cs typeface="Arial" panose="020B0604020202020204" pitchFamily="34" charset="0"/>
            </a:endParaRPr>
          </a:p>
        </p:txBody>
      </p:sp>
      <p:sp>
        <p:nvSpPr>
          <p:cNvPr id="342019" name="Text Box 4"/>
          <p:cNvSpPr txBox="1">
            <a:spLocks noChangeArrowheads="1"/>
          </p:cNvSpPr>
          <p:nvPr/>
        </p:nvSpPr>
        <p:spPr bwMode="auto">
          <a:xfrm>
            <a:off x="8382000" y="76200"/>
            <a:ext cx="6655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rPr>
              <a:t>186</a:t>
            </a:r>
            <a:endParaRPr lang="en-US" sz="2000" b="1" dirty="0">
              <a:latin typeface="Arial" panose="020B0604020202020204" pitchFamily="34" charset="0"/>
            </a:endParaRPr>
          </a:p>
        </p:txBody>
      </p:sp>
      <p:pic>
        <p:nvPicPr>
          <p:cNvPr id="23560" name="Picture 8" descr="Feng Shu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2717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8" name="Text Box 6"/>
          <p:cNvSpPr txBox="1">
            <a:spLocks noChangeArrowheads="1"/>
          </p:cNvSpPr>
          <p:nvPr/>
        </p:nvSpPr>
        <p:spPr bwMode="auto">
          <a:xfrm rot="-1669184">
            <a:off x="661378" y="1032512"/>
            <a:ext cx="7456171" cy="1892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11700" b="1" dirty="0">
                <a:solidFill>
                  <a:srgbClr val="FF0000"/>
                </a:solidFill>
                <a:latin typeface="Arial" panose="020B0604020202020204" pitchFamily="34" charset="0"/>
                <a:cs typeface="Arial" panose="020B0604020202020204" pitchFamily="34" charset="0"/>
              </a:rPr>
              <a:t>مرفوض</a:t>
            </a:r>
            <a:endParaRPr lang="en-US" sz="11700" b="1" dirty="0">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3560"/>
                                        </p:tgtEl>
                                        <p:attrNameLst>
                                          <p:attrName>style.visibility</p:attrName>
                                        </p:attrNameLst>
                                      </p:cBhvr>
                                      <p:to>
                                        <p:strVal val="visible"/>
                                      </p:to>
                                    </p:set>
                                    <p:anim calcmode="lin" valueType="num">
                                      <p:cBhvr>
                                        <p:cTn id="7" dur="1000" fill="hold"/>
                                        <p:tgtEl>
                                          <p:spTgt spid="23560"/>
                                        </p:tgtEl>
                                        <p:attrNameLst>
                                          <p:attrName>ppt_w</p:attrName>
                                        </p:attrNameLst>
                                      </p:cBhvr>
                                      <p:tavLst>
                                        <p:tav tm="0">
                                          <p:val>
                                            <p:fltVal val="0"/>
                                          </p:val>
                                        </p:tav>
                                        <p:tav tm="100000">
                                          <p:val>
                                            <p:strVal val="#ppt_w"/>
                                          </p:val>
                                        </p:tav>
                                      </p:tavLst>
                                    </p:anim>
                                    <p:anim calcmode="lin" valueType="num">
                                      <p:cBhvr>
                                        <p:cTn id="8" dur="1000" fill="hold"/>
                                        <p:tgtEl>
                                          <p:spTgt spid="23560"/>
                                        </p:tgtEl>
                                        <p:attrNameLst>
                                          <p:attrName>ppt_h</p:attrName>
                                        </p:attrNameLst>
                                      </p:cBhvr>
                                      <p:tavLst>
                                        <p:tav tm="0">
                                          <p:val>
                                            <p:fltVal val="0"/>
                                          </p:val>
                                        </p:tav>
                                        <p:tav tm="100000">
                                          <p:val>
                                            <p:strVal val="#ppt_h"/>
                                          </p:val>
                                        </p:tav>
                                      </p:tavLst>
                                    </p:anim>
                                    <p:anim calcmode="lin" valueType="num">
                                      <p:cBhvr>
                                        <p:cTn id="9" dur="1000" fill="hold"/>
                                        <p:tgtEl>
                                          <p:spTgt spid="235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23558"/>
                                        </p:tgtEl>
                                        <p:attrNameLst>
                                          <p:attrName>style.visibility</p:attrName>
                                        </p:attrNameLst>
                                      </p:cBhvr>
                                      <p:to>
                                        <p:strVal val="visible"/>
                                      </p:to>
                                    </p:set>
                                    <p:animEffect transition="in" filter="fade">
                                      <p:cBhvr>
                                        <p:cTn id="15" dur="500"/>
                                        <p:tgtEl>
                                          <p:spTgt spid="23558"/>
                                        </p:tgtEl>
                                      </p:cBhvr>
                                    </p:animEffect>
                                    <p:anim calcmode="lin" valueType="num">
                                      <p:cBhvr>
                                        <p:cTn id="16" dur="500" fill="hold"/>
                                        <p:tgtEl>
                                          <p:spTgt spid="23558"/>
                                        </p:tgtEl>
                                        <p:attrNameLst>
                                          <p:attrName>style.rotation</p:attrName>
                                        </p:attrNameLst>
                                      </p:cBhvr>
                                      <p:tavLst>
                                        <p:tav tm="0">
                                          <p:val>
                                            <p:fltVal val="720"/>
                                          </p:val>
                                        </p:tav>
                                        <p:tav tm="100000">
                                          <p:val>
                                            <p:fltVal val="0"/>
                                          </p:val>
                                        </p:tav>
                                      </p:tavLst>
                                    </p:anim>
                                    <p:anim calcmode="lin" valueType="num">
                                      <p:cBhvr>
                                        <p:cTn id="17" dur="500" fill="hold"/>
                                        <p:tgtEl>
                                          <p:spTgt spid="23558"/>
                                        </p:tgtEl>
                                        <p:attrNameLst>
                                          <p:attrName>ppt_h</p:attrName>
                                        </p:attrNameLst>
                                      </p:cBhvr>
                                      <p:tavLst>
                                        <p:tav tm="0">
                                          <p:val>
                                            <p:fltVal val="0"/>
                                          </p:val>
                                        </p:tav>
                                        <p:tav tm="100000">
                                          <p:val>
                                            <p:strVal val="#ppt_h"/>
                                          </p:val>
                                        </p:tav>
                                      </p:tavLst>
                                    </p:anim>
                                    <p:anim calcmode="lin" valueType="num">
                                      <p:cBhvr>
                                        <p:cTn id="18" dur="500" fill="hold"/>
                                        <p:tgtEl>
                                          <p:spTgt spid="2355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a:xfrm>
            <a:off x="76200" y="76200"/>
            <a:ext cx="9067800" cy="941388"/>
          </a:xfrm>
        </p:spPr>
        <p:txBody>
          <a:bodyPr/>
          <a:lstStyle/>
          <a:p>
            <a:pPr eaLnBrk="1" hangingPunct="1">
              <a:defRPr/>
            </a:pPr>
            <a:r>
              <a:rPr lang="ar-JO" sz="4000" dirty="0">
                <a:ea typeface="ＭＳ Ｐゴシック" charset="0"/>
                <a:cs typeface="Arial" panose="020B0604020202020204" pitchFamily="34" charset="0"/>
              </a:rPr>
              <a:t>أبوكريفا العهد الجديد: 18 إنجيل</a:t>
            </a:r>
            <a:endParaRPr lang="en-US" sz="4000" dirty="0">
              <a:ea typeface="ＭＳ Ｐゴシック" charset="0"/>
              <a:cs typeface="Arial" panose="020B0604020202020204" pitchFamily="34" charset="0"/>
            </a:endParaRPr>
          </a:p>
        </p:txBody>
      </p:sp>
      <p:pic>
        <p:nvPicPr>
          <p:cNvPr id="344066" name="Picture 3" descr="j0280909"/>
          <p:cNvPicPr>
            <a:picLocks noChangeAspect="1" noChangeArrowheads="1"/>
          </p:cNvPicPr>
          <p:nvPr/>
        </p:nvPicPr>
        <p:blipFill>
          <a:blip r:embed="rId3" cstate="screen">
            <a:extLst>
              <a:ext uri="{28A0092B-C50C-407E-A947-70E740481C1C}">
                <a14:useLocalDpi xmlns:a14="http://schemas.microsoft.com/office/drawing/2010/main"/>
              </a:ext>
            </a:extLst>
          </a:blip>
          <a:srcRect l="12837" r="14865"/>
          <a:stretch>
            <a:fillRect/>
          </a:stretch>
        </p:blipFill>
        <p:spPr bwMode="auto">
          <a:xfrm>
            <a:off x="0" y="990600"/>
            <a:ext cx="9144000" cy="6288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2420" name="Rectangle 4"/>
          <p:cNvSpPr>
            <a:spLocks noChangeArrowheads="1"/>
          </p:cNvSpPr>
          <p:nvPr/>
        </p:nvSpPr>
        <p:spPr bwMode="auto">
          <a:xfrm>
            <a:off x="1066800" y="2249488"/>
            <a:ext cx="6858000" cy="33528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lstStyle/>
          <a:p>
            <a:pPr marL="342900" indent="-342900" algn="ctr" eaLnBrk="1" hangingPunct="1">
              <a:spcBef>
                <a:spcPct val="20000"/>
              </a:spcBef>
              <a:buClr>
                <a:schemeClr val="hlink"/>
              </a:buClr>
              <a:buSzPct val="90000"/>
              <a:buFont typeface="Wingdings" charset="0"/>
              <a:buNone/>
              <a:defRPr/>
            </a:pPr>
            <a:r>
              <a:rPr lang="ar-JO" sz="2400" b="1" u="sng" dirty="0">
                <a:effectLst>
                  <a:outerShdw blurRad="38100" dist="38100" dir="2700000" algn="tl">
                    <a:srgbClr val="000080"/>
                  </a:outerShdw>
                </a:effectLst>
                <a:latin typeface="Arial" panose="020B0604020202020204" pitchFamily="34" charset="0"/>
                <a:cs typeface="Arial" panose="020B0604020202020204" pitchFamily="34" charset="0"/>
              </a:rPr>
              <a:t>الأناجيل</a:t>
            </a:r>
            <a:endParaRPr lang="en-US" sz="2400" b="1" dirty="0">
              <a:effectLst>
                <a:outerShdw blurRad="38100" dist="38100" dir="2700000" algn="tl">
                  <a:srgbClr val="000080"/>
                </a:outerShdw>
              </a:effectLst>
              <a:latin typeface="Arial" panose="020B0604020202020204" pitchFamily="34" charset="0"/>
              <a:cs typeface="Arial" panose="020B0604020202020204" pitchFamily="34" charset="0"/>
            </a:endParaRPr>
          </a:p>
          <a:p>
            <a:pPr marL="342900" indent="-342900" algn="r" eaLnBrk="1" hangingPunct="1">
              <a:spcBef>
                <a:spcPct val="20000"/>
              </a:spcBef>
              <a:buClr>
                <a:schemeClr val="hlink"/>
              </a:buClr>
              <a:buSzPct val="90000"/>
              <a:buFont typeface="Wingdings" charset="0"/>
              <a:buNone/>
              <a:defRPr/>
            </a:pPr>
            <a:r>
              <a:rPr lang="ar-JO" sz="2400" b="1" dirty="0">
                <a:effectLst>
                  <a:outerShdw blurRad="38100" dist="38100" dir="2700000" algn="tl">
                    <a:srgbClr val="000080"/>
                  </a:outerShdw>
                </a:effectLst>
                <a:latin typeface="Arial" panose="020B0604020202020204" pitchFamily="34" charset="0"/>
                <a:cs typeface="Arial" panose="020B0604020202020204" pitchFamily="34" charset="0"/>
              </a:rPr>
              <a:t>إنجيل الطفولة العربي</a:t>
            </a:r>
            <a:endParaRPr lang="en-US" sz="2400" b="1" dirty="0">
              <a:effectLst>
                <a:outerShdw blurRad="38100" dist="38100" dir="2700000" algn="tl">
                  <a:srgbClr val="000080"/>
                </a:outerShdw>
              </a:effectLst>
              <a:latin typeface="Arial" panose="020B0604020202020204" pitchFamily="34" charset="0"/>
              <a:cs typeface="Arial" panose="020B0604020202020204" pitchFamily="34" charset="0"/>
            </a:endParaRPr>
          </a:p>
          <a:p>
            <a:pPr marL="342900" indent="-342900" algn="r" eaLnBrk="1" hangingPunct="1">
              <a:spcBef>
                <a:spcPct val="20000"/>
              </a:spcBef>
              <a:buClr>
                <a:schemeClr val="hlink"/>
              </a:buClr>
              <a:buSzPct val="90000"/>
              <a:buFont typeface="Wingdings" charset="0"/>
              <a:buNone/>
              <a:defRPr/>
            </a:pPr>
            <a:r>
              <a:rPr lang="ar-JO" sz="2400" b="1" dirty="0">
                <a:effectLst>
                  <a:outerShdw blurRad="38100" dist="38100" dir="2700000" algn="tl">
                    <a:srgbClr val="000080"/>
                  </a:outerShdw>
                </a:effectLst>
                <a:latin typeface="Arial" panose="020B0604020202020204" pitchFamily="34" charset="0"/>
                <a:cs typeface="Arial" panose="020B0604020202020204" pitchFamily="34" charset="0"/>
              </a:rPr>
              <a:t>إنجيل الطفولة الأرمني</a:t>
            </a:r>
            <a:endParaRPr lang="en-US" sz="2400" b="1" dirty="0">
              <a:effectLst>
                <a:outerShdw blurRad="38100" dist="38100" dir="2700000" algn="tl">
                  <a:srgbClr val="000080"/>
                </a:outerShdw>
              </a:effectLst>
              <a:latin typeface="Arial" panose="020B0604020202020204" pitchFamily="34" charset="0"/>
              <a:cs typeface="Arial" panose="020B0604020202020204" pitchFamily="34" charset="0"/>
            </a:endParaRPr>
          </a:p>
          <a:p>
            <a:pPr marL="342900" indent="-342900" algn="r" eaLnBrk="1" hangingPunct="1">
              <a:spcBef>
                <a:spcPct val="20000"/>
              </a:spcBef>
              <a:buClr>
                <a:schemeClr val="hlink"/>
              </a:buClr>
              <a:buSzPct val="90000"/>
              <a:buFont typeface="Wingdings" charset="0"/>
              <a:buNone/>
              <a:defRPr/>
            </a:pPr>
            <a:r>
              <a:rPr lang="ar-JO" sz="2400" b="1" dirty="0">
                <a:effectLst>
                  <a:outerShdw blurRad="38100" dist="38100" dir="2700000" algn="tl">
                    <a:srgbClr val="000080"/>
                  </a:outerShdw>
                </a:effectLst>
                <a:latin typeface="Arial" panose="020B0604020202020204" pitchFamily="34" charset="0"/>
                <a:cs typeface="Arial" panose="020B0604020202020204" pitchFamily="34" charset="0"/>
              </a:rPr>
              <a:t>افتراض العذراء</a:t>
            </a:r>
            <a:endParaRPr lang="en-US" sz="2400" b="1" dirty="0">
              <a:effectLst>
                <a:outerShdw blurRad="38100" dist="38100" dir="2700000" algn="tl">
                  <a:srgbClr val="000080"/>
                </a:outerShdw>
              </a:effectLst>
              <a:latin typeface="Arial" panose="020B0604020202020204" pitchFamily="34" charset="0"/>
              <a:cs typeface="Arial" panose="020B0604020202020204" pitchFamily="34" charset="0"/>
            </a:endParaRPr>
          </a:p>
          <a:p>
            <a:pPr marL="342900" indent="-342900" algn="r" eaLnBrk="1" hangingPunct="1">
              <a:spcBef>
                <a:spcPct val="20000"/>
              </a:spcBef>
              <a:buClr>
                <a:schemeClr val="hlink"/>
              </a:buClr>
              <a:buSzPct val="90000"/>
              <a:buFont typeface="Wingdings" charset="0"/>
              <a:buNone/>
              <a:defRPr/>
            </a:pPr>
            <a:r>
              <a:rPr lang="ar-JO" sz="2400" b="1" dirty="0">
                <a:effectLst>
                  <a:outerShdw blurRad="38100" dist="38100" dir="2700000" algn="tl">
                    <a:srgbClr val="000080"/>
                  </a:outerShdw>
                </a:effectLst>
                <a:latin typeface="Arial" panose="020B0604020202020204" pitchFamily="34" charset="0"/>
                <a:cs typeface="Arial" panose="020B0604020202020204" pitchFamily="34" charset="0"/>
              </a:rPr>
              <a:t>قيامة المسيح من خلال برثولماوس</a:t>
            </a:r>
            <a:endParaRPr lang="en-US" sz="2400" b="1" dirty="0">
              <a:effectLst>
                <a:outerShdw blurRad="38100" dist="38100" dir="2700000" algn="tl">
                  <a:srgbClr val="000080"/>
                </a:outerShdw>
              </a:effectLst>
              <a:latin typeface="Arial" panose="020B0604020202020204" pitchFamily="34" charset="0"/>
              <a:cs typeface="Arial" panose="020B0604020202020204" pitchFamily="34" charset="0"/>
            </a:endParaRPr>
          </a:p>
          <a:p>
            <a:pPr marL="342900" indent="-342900" algn="r" eaLnBrk="1" hangingPunct="1">
              <a:spcBef>
                <a:spcPct val="20000"/>
              </a:spcBef>
              <a:buClr>
                <a:schemeClr val="hlink"/>
              </a:buClr>
              <a:buSzPct val="90000"/>
              <a:buFont typeface="Wingdings" charset="0"/>
              <a:buNone/>
              <a:defRPr/>
            </a:pPr>
            <a:r>
              <a:rPr lang="ar-JO" sz="2400" b="1" dirty="0">
                <a:effectLst>
                  <a:outerShdw blurRad="38100" dist="38100" dir="2700000" algn="tl">
                    <a:srgbClr val="000080"/>
                  </a:outerShdw>
                </a:effectLst>
                <a:latin typeface="Arial" panose="020B0604020202020204" pitchFamily="34" charset="0"/>
                <a:cs typeface="Arial" panose="020B0604020202020204" pitchFamily="34" charset="0"/>
              </a:rPr>
              <a:t>تاريخ يوسف النجار</a:t>
            </a:r>
            <a:endParaRPr lang="en-US" sz="2400" b="1" dirty="0">
              <a:effectLst>
                <a:outerShdw blurRad="38100" dist="38100" dir="2700000" algn="tl">
                  <a:srgbClr val="000080"/>
                </a:outerShdw>
              </a:effectLst>
              <a:latin typeface="Arial" panose="020B0604020202020204" pitchFamily="34" charset="0"/>
              <a:cs typeface="Arial" panose="020B0604020202020204" pitchFamily="34" charset="0"/>
            </a:endParaRPr>
          </a:p>
          <a:p>
            <a:pPr marL="342900" indent="-342900" algn="r" eaLnBrk="1" hangingPunct="1">
              <a:spcBef>
                <a:spcPct val="20000"/>
              </a:spcBef>
              <a:buClr>
                <a:schemeClr val="hlink"/>
              </a:buClr>
              <a:buSzPct val="90000"/>
              <a:buFont typeface="Wingdings" charset="0"/>
              <a:buNone/>
              <a:defRPr/>
            </a:pPr>
            <a:r>
              <a:rPr lang="ar-JO" sz="2400" b="1" dirty="0">
                <a:effectLst>
                  <a:outerShdw blurRad="38100" dist="38100" dir="2700000" algn="tl">
                    <a:srgbClr val="000080"/>
                  </a:outerShdw>
                </a:effectLst>
                <a:latin typeface="Arial" panose="020B0604020202020204" pitchFamily="34" charset="0"/>
                <a:cs typeface="Arial" panose="020B0604020202020204" pitchFamily="34" charset="0"/>
              </a:rPr>
              <a:t>إنجيل الطفولة ليعقوب</a:t>
            </a:r>
            <a:endParaRPr lang="en-US" sz="2400" b="1" dirty="0">
              <a:effectLst>
                <a:outerShdw blurRad="38100" dist="38100" dir="2700000" algn="tl">
                  <a:srgbClr val="000080"/>
                </a:outerShdw>
              </a:effectLst>
              <a:latin typeface="Arial" panose="020B0604020202020204" pitchFamily="34" charset="0"/>
              <a:cs typeface="Arial" panose="020B0604020202020204" pitchFamily="34" charset="0"/>
            </a:endParaRPr>
          </a:p>
        </p:txBody>
      </p:sp>
      <p:sp>
        <p:nvSpPr>
          <p:cNvPr id="572421" name="Text Box 5"/>
          <p:cNvSpPr txBox="1">
            <a:spLocks noChangeArrowheads="1"/>
          </p:cNvSpPr>
          <p:nvPr/>
        </p:nvSpPr>
        <p:spPr bwMode="auto">
          <a:xfrm>
            <a:off x="8459788" y="60325"/>
            <a:ext cx="583814"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ar-JO" sz="2000" b="1" dirty="0">
                <a:latin typeface="Arial" panose="020B0604020202020204" pitchFamily="34" charset="0"/>
                <a:ea typeface="+mn-ea"/>
                <a:cs typeface="+mn-cs"/>
              </a:rPr>
              <a:t>186</a:t>
            </a:r>
            <a:endParaRPr lang="en-US" sz="2000" b="1" dirty="0">
              <a:latin typeface="Arial" panose="020B0604020202020204" pitchFamily="34" charset="0"/>
              <a:ea typeface="+mn-ea"/>
              <a:cs typeface="+mn-cs"/>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a:xfrm>
            <a:off x="76200" y="76200"/>
            <a:ext cx="9067800" cy="941388"/>
          </a:xfrm>
        </p:spPr>
        <p:txBody>
          <a:bodyPr/>
          <a:lstStyle/>
          <a:p>
            <a:pPr eaLnBrk="1" hangingPunct="1">
              <a:defRPr/>
            </a:pPr>
            <a:r>
              <a:rPr lang="ar-JO" sz="4000" dirty="0">
                <a:ea typeface="ＭＳ Ｐゴシック" charset="0"/>
                <a:cs typeface="Arial" panose="020B0604020202020204" pitchFamily="34" charset="0"/>
              </a:rPr>
              <a:t>أبوكريفا العهد الجديد: 18 إنجيل</a:t>
            </a:r>
            <a:endParaRPr lang="en-US" sz="4000" dirty="0">
              <a:ea typeface="ＭＳ Ｐゴシック" charset="0"/>
              <a:cs typeface="Arial" panose="020B0604020202020204" pitchFamily="34" charset="0"/>
            </a:endParaRPr>
          </a:p>
        </p:txBody>
      </p:sp>
      <p:pic>
        <p:nvPicPr>
          <p:cNvPr id="346114" name="Picture 3" descr="j0280909"/>
          <p:cNvPicPr>
            <a:picLocks noChangeAspect="1" noChangeArrowheads="1"/>
          </p:cNvPicPr>
          <p:nvPr/>
        </p:nvPicPr>
        <p:blipFill>
          <a:blip r:embed="rId3" cstate="screen">
            <a:extLst>
              <a:ext uri="{28A0092B-C50C-407E-A947-70E740481C1C}">
                <a14:useLocalDpi xmlns:a14="http://schemas.microsoft.com/office/drawing/2010/main"/>
              </a:ext>
            </a:extLst>
          </a:blip>
          <a:srcRect l="12837" r="14865"/>
          <a:stretch>
            <a:fillRect/>
          </a:stretch>
        </p:blipFill>
        <p:spPr bwMode="auto">
          <a:xfrm>
            <a:off x="0" y="990600"/>
            <a:ext cx="9144000" cy="6288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7540" name="Rectangle 4"/>
          <p:cNvSpPr>
            <a:spLocks noChangeArrowheads="1"/>
          </p:cNvSpPr>
          <p:nvPr/>
        </p:nvSpPr>
        <p:spPr bwMode="auto">
          <a:xfrm>
            <a:off x="1219200" y="2209800"/>
            <a:ext cx="6553200" cy="34290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lstStyle/>
          <a:p>
            <a:pPr marL="342900" indent="-342900" algn="r" eaLnBrk="1" hangingPunct="1">
              <a:spcBef>
                <a:spcPct val="20000"/>
              </a:spcBef>
              <a:buClr>
                <a:schemeClr val="hlink"/>
              </a:buClr>
              <a:buSzPct val="90000"/>
              <a:buFont typeface="Wingdings" charset="0"/>
              <a:buNone/>
              <a:tabLst>
                <a:tab pos="6230938" algn="r"/>
              </a:tabLst>
              <a:defRPr/>
            </a:pPr>
            <a:r>
              <a:rPr lang="ar-JO" sz="2400" b="1" u="sng" dirty="0">
                <a:effectLst>
                  <a:outerShdw blurRad="38100" dist="38100" dir="2700000" algn="tl">
                    <a:srgbClr val="000080"/>
                  </a:outerShdw>
                </a:effectLst>
                <a:latin typeface="Arial" panose="020B0604020202020204" pitchFamily="34" charset="0"/>
                <a:cs typeface="Arial" panose="020B0604020202020204" pitchFamily="34" charset="0"/>
              </a:rPr>
              <a:t>إنجيل:</a:t>
            </a:r>
            <a:endParaRPr lang="en-US" sz="2400" b="1" u="sng" dirty="0">
              <a:effectLst>
                <a:outerShdw blurRad="38100" dist="38100" dir="2700000" algn="tl">
                  <a:srgbClr val="000080"/>
                </a:outerShdw>
              </a:effectLst>
              <a:latin typeface="Arial" panose="020B0604020202020204" pitchFamily="34" charset="0"/>
              <a:cs typeface="Arial" panose="020B0604020202020204" pitchFamily="34" charset="0"/>
            </a:endParaRPr>
          </a:p>
          <a:p>
            <a:pPr marL="342900" indent="-342900" eaLnBrk="1" hangingPunct="1">
              <a:spcBef>
                <a:spcPct val="20000"/>
              </a:spcBef>
              <a:buClr>
                <a:schemeClr val="hlink"/>
              </a:buClr>
              <a:buSzPct val="90000"/>
              <a:buFont typeface="Wingdings" charset="0"/>
              <a:buNone/>
              <a:tabLst>
                <a:tab pos="6230938" algn="r"/>
              </a:tabLst>
              <a:defRPr/>
            </a:pPr>
            <a:endParaRPr lang="en-US" sz="1400" b="1" dirty="0">
              <a:effectLst>
                <a:outerShdw blurRad="38100" dist="38100" dir="2700000" algn="tl">
                  <a:srgbClr val="000080"/>
                </a:outerShdw>
              </a:effectLst>
              <a:latin typeface="Arial" panose="020B0604020202020204" pitchFamily="34" charset="0"/>
              <a:cs typeface="Arial" panose="020B0604020202020204" pitchFamily="34" charset="0"/>
            </a:endParaRPr>
          </a:p>
          <a:p>
            <a:pPr marL="342900" indent="-342900" algn="r" rtl="1" eaLnBrk="1" hangingPunct="1">
              <a:spcBef>
                <a:spcPct val="20000"/>
              </a:spcBef>
              <a:buClr>
                <a:schemeClr val="hlink"/>
              </a:buClr>
              <a:buSzPct val="90000"/>
              <a:buFont typeface="Wingdings" charset="0"/>
              <a:buNone/>
              <a:tabLst>
                <a:tab pos="6230938" algn="r"/>
              </a:tabLst>
              <a:defRPr/>
            </a:pPr>
            <a:r>
              <a:rPr lang="en-US" sz="2400" b="1" dirty="0">
                <a:effectLst>
                  <a:outerShdw blurRad="38100" dist="38100" dir="2700000" algn="tl">
                    <a:srgbClr val="000080"/>
                  </a:outerShdw>
                </a:effectLst>
                <a:latin typeface="Arial" panose="020B0604020202020204" pitchFamily="34" charset="0"/>
                <a:cs typeface="Arial" panose="020B0604020202020204" pitchFamily="34" charset="0"/>
              </a:rPr>
              <a:t> • </a:t>
            </a:r>
            <a:r>
              <a:rPr lang="ar-JO" sz="2400" b="1" dirty="0">
                <a:effectLst>
                  <a:outerShdw blurRad="38100" dist="38100" dir="2700000" algn="tl">
                    <a:srgbClr val="000080"/>
                  </a:outerShdw>
                </a:effectLst>
                <a:latin typeface="Arial" panose="020B0604020202020204" pitchFamily="34" charset="0"/>
                <a:cs typeface="Arial" panose="020B0604020202020204" pitchFamily="34" charset="0"/>
              </a:rPr>
              <a:t>برثولماوس                     </a:t>
            </a:r>
            <a:r>
              <a:rPr lang="en-US" sz="2400" b="1" dirty="0">
                <a:effectLst>
                  <a:outerShdw blurRad="38100" dist="38100" dir="2700000" algn="tl">
                    <a:srgbClr val="000080"/>
                  </a:outerShdw>
                </a:effectLst>
                <a:latin typeface="Arial" panose="020B0604020202020204" pitchFamily="34" charset="0"/>
                <a:cs typeface="Arial" panose="020B0604020202020204" pitchFamily="34" charset="0"/>
              </a:rPr>
              <a:t> • </a:t>
            </a:r>
            <a:r>
              <a:rPr lang="ar-JO" sz="2400" b="1" dirty="0">
                <a:effectLst>
                  <a:outerShdw blurRad="38100" dist="38100" dir="2700000" algn="tl">
                    <a:srgbClr val="000080"/>
                  </a:outerShdw>
                </a:effectLst>
                <a:latin typeface="Arial" panose="020B0604020202020204" pitchFamily="34" charset="0"/>
                <a:cs typeface="Arial" panose="020B0604020202020204" pitchFamily="34" charset="0"/>
              </a:rPr>
              <a:t>ولادة مريم</a:t>
            </a:r>
            <a:endParaRPr lang="en-US" sz="2400" b="1" dirty="0">
              <a:effectLst>
                <a:outerShdw blurRad="38100" dist="38100" dir="2700000" algn="tl">
                  <a:srgbClr val="000080"/>
                </a:outerShdw>
              </a:effectLst>
              <a:latin typeface="Arial" panose="020B0604020202020204" pitchFamily="34" charset="0"/>
              <a:cs typeface="Arial" panose="020B0604020202020204" pitchFamily="34" charset="0"/>
            </a:endParaRPr>
          </a:p>
          <a:p>
            <a:pPr marL="342900" indent="-342900" algn="r" rtl="1" eaLnBrk="1" hangingPunct="1">
              <a:spcBef>
                <a:spcPct val="20000"/>
              </a:spcBef>
              <a:buClr>
                <a:schemeClr val="hlink"/>
              </a:buClr>
              <a:buSzPct val="90000"/>
              <a:buFont typeface="Wingdings" charset="0"/>
              <a:buNone/>
              <a:tabLst>
                <a:tab pos="6230938" algn="r"/>
              </a:tabLst>
              <a:defRPr/>
            </a:pPr>
            <a:r>
              <a:rPr lang="en-US" sz="2400" b="1" dirty="0">
                <a:effectLst>
                  <a:outerShdw blurRad="38100" dist="38100" dir="2700000" algn="tl">
                    <a:srgbClr val="000080"/>
                  </a:outerShdw>
                </a:effectLst>
                <a:latin typeface="Arial" panose="020B0604020202020204" pitchFamily="34" charset="0"/>
                <a:cs typeface="Arial" panose="020B0604020202020204" pitchFamily="34" charset="0"/>
              </a:rPr>
              <a:t>• </a:t>
            </a:r>
            <a:r>
              <a:rPr lang="ar-JO" sz="2400" b="1" dirty="0">
                <a:effectLst>
                  <a:outerShdw blurRad="38100" dist="38100" dir="2700000" algn="tl">
                    <a:srgbClr val="000080"/>
                  </a:outerShdw>
                </a:effectLst>
                <a:latin typeface="Arial" panose="020B0604020202020204" pitchFamily="34" charset="0"/>
                <a:cs typeface="Arial" panose="020B0604020202020204" pitchFamily="34" charset="0"/>
              </a:rPr>
              <a:t>باسيليدس                        </a:t>
            </a:r>
            <a:r>
              <a:rPr lang="en-US" sz="2400" b="1" dirty="0">
                <a:effectLst>
                  <a:outerShdw blurRad="38100" dist="38100" dir="2700000" algn="tl">
                    <a:srgbClr val="000080"/>
                  </a:outerShdw>
                </a:effectLst>
                <a:latin typeface="Arial" panose="020B0604020202020204" pitchFamily="34" charset="0"/>
                <a:cs typeface="Arial" panose="020B0604020202020204" pitchFamily="34" charset="0"/>
              </a:rPr>
              <a:t> • </a:t>
            </a:r>
            <a:r>
              <a:rPr lang="ar-JO" sz="2400" b="1" dirty="0">
                <a:effectLst>
                  <a:outerShdw blurRad="38100" dist="38100" dir="2700000" algn="tl">
                    <a:srgbClr val="000080"/>
                  </a:outerShdw>
                </a:effectLst>
                <a:latin typeface="Arial" panose="020B0604020202020204" pitchFamily="34" charset="0"/>
                <a:cs typeface="Arial" panose="020B0604020202020204" pitchFamily="34" charset="0"/>
              </a:rPr>
              <a:t>بيسودو متى</a:t>
            </a:r>
            <a:endParaRPr lang="en-US" sz="2400" b="1" dirty="0">
              <a:effectLst>
                <a:outerShdw blurRad="38100" dist="38100" dir="2700000" algn="tl">
                  <a:srgbClr val="000080"/>
                </a:outerShdw>
              </a:effectLst>
              <a:latin typeface="Arial" panose="020B0604020202020204" pitchFamily="34" charset="0"/>
              <a:cs typeface="Arial" panose="020B0604020202020204" pitchFamily="34" charset="0"/>
            </a:endParaRPr>
          </a:p>
          <a:p>
            <a:pPr marL="342900" indent="-342900" algn="r" rtl="1" eaLnBrk="1" hangingPunct="1">
              <a:spcBef>
                <a:spcPct val="20000"/>
              </a:spcBef>
              <a:buClr>
                <a:schemeClr val="hlink"/>
              </a:buClr>
              <a:buSzPct val="90000"/>
              <a:buFont typeface="Wingdings" charset="0"/>
              <a:buNone/>
              <a:tabLst>
                <a:tab pos="6230938" algn="r"/>
              </a:tabLst>
              <a:defRPr/>
            </a:pPr>
            <a:r>
              <a:rPr lang="en-US" sz="2400" b="1" dirty="0">
                <a:effectLst>
                  <a:outerShdw blurRad="38100" dist="38100" dir="2700000" algn="tl">
                    <a:srgbClr val="000080"/>
                  </a:outerShdw>
                </a:effectLst>
                <a:latin typeface="Arial" panose="020B0604020202020204" pitchFamily="34" charset="0"/>
                <a:cs typeface="Arial" panose="020B0604020202020204" pitchFamily="34" charset="0"/>
              </a:rPr>
              <a:t>• </a:t>
            </a:r>
            <a:r>
              <a:rPr lang="ar-JO" sz="2400" b="1" dirty="0">
                <a:effectLst>
                  <a:outerShdw blurRad="38100" dist="38100" dir="2700000" algn="tl">
                    <a:srgbClr val="000080"/>
                  </a:outerShdw>
                </a:effectLst>
                <a:latin typeface="Arial" panose="020B0604020202020204" pitchFamily="34" charset="0"/>
                <a:cs typeface="Arial" panose="020B0604020202020204" pitchFamily="34" charset="0"/>
              </a:rPr>
              <a:t>سيرينثوس</a:t>
            </a:r>
            <a:r>
              <a:rPr lang="en-US" sz="2400" b="1" dirty="0">
                <a:effectLst>
                  <a:outerShdw blurRad="38100" dist="38100" dir="2700000" algn="tl">
                    <a:srgbClr val="000080"/>
                  </a:outerShdw>
                </a:effectLst>
                <a:latin typeface="Arial" panose="020B0604020202020204" pitchFamily="34" charset="0"/>
                <a:cs typeface="Arial" panose="020B0604020202020204" pitchFamily="34" charset="0"/>
              </a:rPr>
              <a:t> •                        </a:t>
            </a:r>
            <a:r>
              <a:rPr lang="ar-JO" sz="2400" b="1" dirty="0">
                <a:effectLst>
                  <a:outerShdw blurRad="38100" dist="38100" dir="2700000" algn="tl">
                    <a:srgbClr val="000080"/>
                  </a:outerShdw>
                </a:effectLst>
                <a:latin typeface="Arial" panose="020B0604020202020204" pitchFamily="34" charset="0"/>
                <a:cs typeface="Arial" panose="020B0604020202020204" pitchFamily="34" charset="0"/>
              </a:rPr>
              <a:t>العبرانيين</a:t>
            </a:r>
            <a:endParaRPr lang="en-US" sz="2400" b="1" dirty="0">
              <a:effectLst>
                <a:outerShdw blurRad="38100" dist="38100" dir="2700000" algn="tl">
                  <a:srgbClr val="000080"/>
                </a:outerShdw>
              </a:effectLst>
              <a:latin typeface="Arial" panose="020B0604020202020204" pitchFamily="34" charset="0"/>
              <a:cs typeface="Arial" panose="020B0604020202020204" pitchFamily="34" charset="0"/>
            </a:endParaRPr>
          </a:p>
          <a:p>
            <a:pPr marL="342900" indent="-342900" algn="r" rtl="1" eaLnBrk="1" hangingPunct="1">
              <a:spcBef>
                <a:spcPct val="20000"/>
              </a:spcBef>
              <a:buClr>
                <a:schemeClr val="hlink"/>
              </a:buClr>
              <a:buSzPct val="90000"/>
              <a:buFont typeface="Wingdings" charset="0"/>
              <a:buNone/>
              <a:tabLst>
                <a:tab pos="6230938" algn="r"/>
              </a:tabLst>
              <a:defRPr/>
            </a:pPr>
            <a:r>
              <a:rPr lang="en-US" sz="2400" b="1" dirty="0">
                <a:effectLst>
                  <a:outerShdw blurRad="38100" dist="38100" dir="2700000" algn="tl">
                    <a:srgbClr val="000080"/>
                  </a:outerShdw>
                </a:effectLst>
                <a:latin typeface="Arial" panose="020B0604020202020204" pitchFamily="34" charset="0"/>
                <a:cs typeface="Arial" panose="020B0604020202020204" pitchFamily="34" charset="0"/>
              </a:rPr>
              <a:t>• </a:t>
            </a:r>
            <a:r>
              <a:rPr lang="ar-JO" sz="2400" b="1" dirty="0">
                <a:effectLst>
                  <a:outerShdw blurRad="38100" dist="38100" dir="2700000" algn="tl">
                    <a:srgbClr val="000080"/>
                  </a:outerShdw>
                </a:effectLst>
                <a:latin typeface="Arial" panose="020B0604020202020204" pitchFamily="34" charset="0"/>
                <a:cs typeface="Arial" panose="020B0604020202020204" pitchFamily="34" charset="0"/>
              </a:rPr>
              <a:t>الأبيونيون                        </a:t>
            </a:r>
            <a:r>
              <a:rPr lang="en-US" sz="2400" b="1" dirty="0">
                <a:effectLst>
                  <a:outerShdw blurRad="38100" dist="38100" dir="2700000" algn="tl">
                    <a:srgbClr val="000080"/>
                  </a:outerShdw>
                </a:effectLst>
                <a:latin typeface="Arial" panose="020B0604020202020204" pitchFamily="34" charset="0"/>
                <a:cs typeface="Arial" panose="020B0604020202020204" pitchFamily="34" charset="0"/>
              </a:rPr>
              <a:t> • </a:t>
            </a:r>
            <a:r>
              <a:rPr lang="ar-JO" sz="2400" b="1" dirty="0">
                <a:effectLst>
                  <a:outerShdw blurRad="38100" dist="38100" dir="2700000" algn="tl">
                    <a:srgbClr val="000080"/>
                  </a:outerShdw>
                </a:effectLst>
                <a:latin typeface="Arial" panose="020B0604020202020204" pitchFamily="34" charset="0"/>
                <a:cs typeface="Arial" panose="020B0604020202020204" pitchFamily="34" charset="0"/>
              </a:rPr>
              <a:t>فيلبس</a:t>
            </a:r>
            <a:endParaRPr lang="en-US" sz="2400" b="1" dirty="0">
              <a:effectLst>
                <a:outerShdw blurRad="38100" dist="38100" dir="2700000" algn="tl">
                  <a:srgbClr val="000080"/>
                </a:outerShdw>
              </a:effectLst>
              <a:latin typeface="Arial" panose="020B0604020202020204" pitchFamily="34" charset="0"/>
              <a:cs typeface="Arial" panose="020B0604020202020204" pitchFamily="34" charset="0"/>
            </a:endParaRPr>
          </a:p>
          <a:p>
            <a:pPr marL="342900" indent="-342900" algn="r" rtl="1" eaLnBrk="1" hangingPunct="1">
              <a:spcBef>
                <a:spcPct val="20000"/>
              </a:spcBef>
              <a:buClr>
                <a:schemeClr val="hlink"/>
              </a:buClr>
              <a:buSzPct val="90000"/>
              <a:buFont typeface="Wingdings" charset="0"/>
              <a:buNone/>
              <a:tabLst>
                <a:tab pos="6230938" algn="r"/>
              </a:tabLst>
              <a:defRPr/>
            </a:pPr>
            <a:r>
              <a:rPr lang="en-US" sz="2400" b="1" dirty="0">
                <a:effectLst>
                  <a:outerShdw blurRad="38100" dist="38100" dir="2700000" algn="tl">
                    <a:srgbClr val="000080"/>
                  </a:outerShdw>
                </a:effectLst>
                <a:latin typeface="Arial" panose="020B0604020202020204" pitchFamily="34" charset="0"/>
                <a:cs typeface="Arial" panose="020B0604020202020204" pitchFamily="34" charset="0"/>
              </a:rPr>
              <a:t>• </a:t>
            </a:r>
            <a:r>
              <a:rPr lang="ar-JO" sz="2400" b="1" dirty="0">
                <a:effectLst>
                  <a:outerShdw blurRad="38100" dist="38100" dir="2700000" algn="tl">
                    <a:srgbClr val="000080"/>
                  </a:outerShdw>
                </a:effectLst>
                <a:latin typeface="Arial" panose="020B0604020202020204" pitchFamily="34" charset="0"/>
                <a:cs typeface="Arial" panose="020B0604020202020204" pitchFamily="34" charset="0"/>
              </a:rPr>
              <a:t>مريم المجدلية                    </a:t>
            </a:r>
            <a:r>
              <a:rPr lang="en-US" sz="2400" b="1" dirty="0">
                <a:effectLst>
                  <a:outerShdw blurRad="38100" dist="38100" dir="2700000" algn="tl">
                    <a:srgbClr val="000080"/>
                  </a:outerShdw>
                </a:effectLst>
                <a:latin typeface="Arial" panose="020B0604020202020204" pitchFamily="34" charset="0"/>
                <a:cs typeface="Arial" panose="020B0604020202020204" pitchFamily="34" charset="0"/>
              </a:rPr>
              <a:t> • </a:t>
            </a:r>
            <a:r>
              <a:rPr lang="ar-JO" sz="2400" b="1" dirty="0">
                <a:effectLst>
                  <a:outerShdw blurRad="38100" dist="38100" dir="2700000" algn="tl">
                    <a:srgbClr val="000080"/>
                  </a:outerShdw>
                </a:effectLst>
                <a:latin typeface="Arial" panose="020B0604020202020204" pitchFamily="34" charset="0"/>
                <a:cs typeface="Arial" panose="020B0604020202020204" pitchFamily="34" charset="0"/>
              </a:rPr>
              <a:t>توما</a:t>
            </a:r>
            <a:endParaRPr lang="en-US" sz="2400" b="1" dirty="0">
              <a:effectLst>
                <a:outerShdw blurRad="38100" dist="38100" dir="2700000" algn="tl">
                  <a:srgbClr val="000080"/>
                </a:outerShdw>
              </a:effectLst>
              <a:latin typeface="Arial" panose="020B0604020202020204" pitchFamily="34" charset="0"/>
              <a:cs typeface="Arial" panose="020B0604020202020204" pitchFamily="34" charset="0"/>
            </a:endParaRPr>
          </a:p>
          <a:p>
            <a:pPr marL="342900" indent="-342900" algn="r" rtl="1" eaLnBrk="1" hangingPunct="1">
              <a:spcBef>
                <a:spcPct val="20000"/>
              </a:spcBef>
              <a:buClr>
                <a:schemeClr val="hlink"/>
              </a:buClr>
              <a:buSzPct val="90000"/>
              <a:buFont typeface="Wingdings" charset="0"/>
              <a:buNone/>
              <a:tabLst>
                <a:tab pos="6230938" algn="r"/>
              </a:tabLst>
              <a:defRPr/>
            </a:pPr>
            <a:r>
              <a:rPr lang="en-US" sz="2400" b="1" dirty="0">
                <a:effectLst>
                  <a:outerShdw blurRad="38100" dist="38100" dir="2700000" algn="tl">
                    <a:srgbClr val="000080"/>
                  </a:outerShdw>
                </a:effectLst>
                <a:latin typeface="Arial" panose="020B0604020202020204" pitchFamily="34" charset="0"/>
                <a:cs typeface="Arial" panose="020B0604020202020204" pitchFamily="34" charset="0"/>
              </a:rPr>
              <a:t>• </a:t>
            </a:r>
            <a:r>
              <a:rPr lang="ar-JO" sz="2400" b="1" dirty="0">
                <a:effectLst>
                  <a:outerShdw blurRad="38100" dist="38100" dir="2700000" algn="tl">
                    <a:srgbClr val="000080"/>
                  </a:outerShdw>
                </a:effectLst>
                <a:latin typeface="Arial" panose="020B0604020202020204" pitchFamily="34" charset="0"/>
                <a:cs typeface="Arial" panose="020B0604020202020204" pitchFamily="34" charset="0"/>
              </a:rPr>
              <a:t>ماركيون                           </a:t>
            </a:r>
            <a:r>
              <a:rPr lang="en-US" sz="2400" b="1" dirty="0">
                <a:effectLst>
                  <a:outerShdw blurRad="38100" dist="38100" dir="2700000" algn="tl">
                    <a:srgbClr val="000080"/>
                  </a:outerShdw>
                </a:effectLst>
                <a:latin typeface="Arial" panose="020B0604020202020204" pitchFamily="34" charset="0"/>
                <a:cs typeface="Arial" panose="020B0604020202020204" pitchFamily="34" charset="0"/>
              </a:rPr>
              <a:t>• </a:t>
            </a:r>
            <a:r>
              <a:rPr lang="ar-JO" sz="2400" b="1" dirty="0">
                <a:effectLst>
                  <a:outerShdw blurRad="38100" dist="38100" dir="2700000" algn="tl">
                    <a:srgbClr val="000080"/>
                  </a:outerShdw>
                </a:effectLst>
                <a:latin typeface="Arial" panose="020B0604020202020204" pitchFamily="34" charset="0"/>
                <a:cs typeface="Arial" panose="020B0604020202020204" pitchFamily="34" charset="0"/>
              </a:rPr>
              <a:t>إنجيل الطفولة لتوما</a:t>
            </a:r>
            <a:endParaRPr lang="en-US" sz="2400" b="1" dirty="0">
              <a:effectLst>
                <a:outerShdw blurRad="38100" dist="38100" dir="2700000" algn="tl">
                  <a:srgbClr val="000080"/>
                </a:outerShdw>
              </a:effectLst>
              <a:latin typeface="Arial" panose="020B0604020202020204" pitchFamily="34" charset="0"/>
              <a:cs typeface="Arial" panose="020B0604020202020204" pitchFamily="34" charset="0"/>
            </a:endParaRPr>
          </a:p>
        </p:txBody>
      </p:sp>
      <p:sp>
        <p:nvSpPr>
          <p:cNvPr id="577541" name="Text Box 5"/>
          <p:cNvSpPr txBox="1">
            <a:spLocks noChangeArrowheads="1"/>
          </p:cNvSpPr>
          <p:nvPr/>
        </p:nvSpPr>
        <p:spPr bwMode="auto">
          <a:xfrm>
            <a:off x="8459788" y="60325"/>
            <a:ext cx="583814"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ar-JO" sz="2000" b="1" dirty="0">
                <a:latin typeface="Arial" panose="020B0604020202020204" pitchFamily="34" charset="0"/>
                <a:ea typeface="+mn-ea"/>
                <a:cs typeface="+mn-cs"/>
              </a:rPr>
              <a:t>186</a:t>
            </a:r>
            <a:endParaRPr lang="en-US" sz="2000" b="1" dirty="0">
              <a:latin typeface="Arial" panose="020B0604020202020204" pitchFamily="34" charset="0"/>
              <a:ea typeface="+mn-ea"/>
              <a:cs typeface="+mn-cs"/>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a:xfrm>
            <a:off x="76200" y="76200"/>
            <a:ext cx="9067800" cy="941388"/>
          </a:xfrm>
        </p:spPr>
        <p:txBody>
          <a:bodyPr/>
          <a:lstStyle/>
          <a:p>
            <a:pPr eaLnBrk="1" hangingPunct="1">
              <a:defRPr/>
            </a:pPr>
            <a:r>
              <a:rPr lang="ar-JO" sz="4000" dirty="0">
                <a:ea typeface="ＭＳ Ｐゴシック" charset="0"/>
                <a:cs typeface="Arial" panose="020B0604020202020204" pitchFamily="34" charset="0"/>
              </a:rPr>
              <a:t>أبوكريفا العهد الجديد: 21 أعمال</a:t>
            </a:r>
            <a:endParaRPr lang="en-US" sz="4000" dirty="0">
              <a:ea typeface="ＭＳ Ｐゴシック" charset="0"/>
              <a:cs typeface="Arial" panose="020B0604020202020204" pitchFamily="34" charset="0"/>
            </a:endParaRPr>
          </a:p>
        </p:txBody>
      </p:sp>
      <p:pic>
        <p:nvPicPr>
          <p:cNvPr id="348162" name="Picture 3" descr="j0280909"/>
          <p:cNvPicPr>
            <a:picLocks noChangeAspect="1" noChangeArrowheads="1"/>
          </p:cNvPicPr>
          <p:nvPr/>
        </p:nvPicPr>
        <p:blipFill>
          <a:blip r:embed="rId3" cstate="screen">
            <a:extLst>
              <a:ext uri="{28A0092B-C50C-407E-A947-70E740481C1C}">
                <a14:useLocalDpi xmlns:a14="http://schemas.microsoft.com/office/drawing/2010/main"/>
              </a:ext>
            </a:extLst>
          </a:blip>
          <a:srcRect l="12837" r="14865"/>
          <a:stretch>
            <a:fillRect/>
          </a:stretch>
        </p:blipFill>
        <p:spPr bwMode="auto">
          <a:xfrm>
            <a:off x="0" y="990600"/>
            <a:ext cx="9144000" cy="6288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8388" name="Rectangle 4"/>
          <p:cNvSpPr>
            <a:spLocks noChangeArrowheads="1"/>
          </p:cNvSpPr>
          <p:nvPr/>
        </p:nvSpPr>
        <p:spPr bwMode="auto">
          <a:xfrm>
            <a:off x="1371600" y="2362200"/>
            <a:ext cx="6248400" cy="3276600"/>
          </a:xfrm>
          <a:prstGeom prst="rect">
            <a:avLst/>
          </a:prstGeom>
          <a:gradFill rotWithShape="1">
            <a:gsLst>
              <a:gs pos="0">
                <a:srgbClr val="006600"/>
              </a:gs>
              <a:gs pos="100000">
                <a:srgbClr val="006600">
                  <a:gamma/>
                  <a:shade val="46275"/>
                  <a:invGamma/>
                </a:srgbClr>
              </a:gs>
            </a:gsLst>
            <a:path path="shape">
              <a:fillToRect l="50000" t="50000" r="50000" b="50000"/>
            </a:path>
          </a:gradFill>
          <a:ln w="9525">
            <a:noFill/>
            <a:miter lim="800000"/>
            <a:headEnd/>
            <a:tailEnd/>
          </a:ln>
          <a:effectLst>
            <a:outerShdw blurRad="63500" dist="35921" dir="2700000" algn="ctr" rotWithShape="0">
              <a:srgbClr val="000000">
                <a:alpha val="74998"/>
              </a:srgbClr>
            </a:outerShdw>
          </a:effectLst>
        </p:spPr>
        <p:txBody>
          <a:bodyPr/>
          <a:lstStyle/>
          <a:p>
            <a:pPr marL="342900" indent="-342900" algn="r" eaLnBrk="1" hangingPunct="1">
              <a:spcBef>
                <a:spcPct val="20000"/>
              </a:spcBef>
              <a:buClr>
                <a:schemeClr val="hlink"/>
              </a:buClr>
              <a:buSzPct val="90000"/>
              <a:buFont typeface="Wingdings" charset="0"/>
              <a:buNone/>
              <a:defRPr/>
            </a:pPr>
            <a:r>
              <a:rPr lang="ar-JO" sz="2400" b="1" dirty="0">
                <a:effectLst>
                  <a:outerShdw blurRad="38100" dist="38100" dir="2700000" algn="tl">
                    <a:srgbClr val="000000"/>
                  </a:outerShdw>
                </a:effectLst>
                <a:latin typeface="Arial" panose="020B0604020202020204" pitchFamily="34" charset="0"/>
                <a:cs typeface="Arial" panose="020B0604020202020204" pitchFamily="34" charset="0"/>
              </a:rPr>
              <a:t>التاريخ الرسولي لأبدياس</a:t>
            </a:r>
          </a:p>
          <a:p>
            <a:pPr marL="342900" indent="-342900" algn="r" eaLnBrk="1" hangingPunct="1">
              <a:spcBef>
                <a:spcPct val="20000"/>
              </a:spcBef>
              <a:buClr>
                <a:schemeClr val="hlink"/>
              </a:buClr>
              <a:buSzPct val="90000"/>
              <a:buFont typeface="Wingdings" charset="0"/>
              <a:buNone/>
              <a:defRPr/>
            </a:pPr>
            <a:r>
              <a:rPr lang="ar-JO" sz="2400" b="1" dirty="0">
                <a:effectLst>
                  <a:outerShdw blurRad="38100" dist="38100" dir="2700000" algn="tl">
                    <a:srgbClr val="000000"/>
                  </a:outerShdw>
                </a:effectLst>
                <a:latin typeface="Arial" panose="020B0604020202020204" pitchFamily="34" charset="0"/>
                <a:cs typeface="Arial" panose="020B0604020202020204" pitchFamily="34" charset="0"/>
              </a:rPr>
              <a:t>قصة مجزأة لأندراوس</a:t>
            </a:r>
          </a:p>
          <a:p>
            <a:pPr marL="342900" indent="-342900" algn="r" eaLnBrk="1" hangingPunct="1">
              <a:spcBef>
                <a:spcPct val="20000"/>
              </a:spcBef>
              <a:buClr>
                <a:schemeClr val="hlink"/>
              </a:buClr>
              <a:buSzPct val="90000"/>
              <a:buFont typeface="Wingdings" charset="0"/>
              <a:buNone/>
              <a:defRPr/>
            </a:pPr>
            <a:r>
              <a:rPr lang="ar-JO" sz="2400" b="1" dirty="0">
                <a:effectLst>
                  <a:outerShdw blurRad="38100" dist="38100" dir="2700000" algn="tl">
                    <a:srgbClr val="000000"/>
                  </a:outerShdw>
                </a:effectLst>
                <a:latin typeface="Arial" panose="020B0604020202020204" pitchFamily="34" charset="0"/>
                <a:cs typeface="Arial" panose="020B0604020202020204" pitchFamily="34" charset="0"/>
              </a:rPr>
              <a:t>صعود يعقوب</a:t>
            </a:r>
          </a:p>
          <a:p>
            <a:pPr marL="342900" indent="-342900" algn="r" eaLnBrk="1" hangingPunct="1">
              <a:spcBef>
                <a:spcPct val="20000"/>
              </a:spcBef>
              <a:buClr>
                <a:schemeClr val="hlink"/>
              </a:buClr>
              <a:buSzPct val="90000"/>
              <a:buFont typeface="Wingdings" charset="0"/>
              <a:buNone/>
              <a:defRPr/>
            </a:pPr>
            <a:r>
              <a:rPr lang="ar-JO" sz="2400" b="1" dirty="0">
                <a:effectLst>
                  <a:outerShdw blurRad="38100" dist="38100" dir="2700000" algn="tl">
                    <a:srgbClr val="000000"/>
                  </a:outerShdw>
                </a:effectLst>
                <a:latin typeface="Arial" panose="020B0604020202020204" pitchFamily="34" charset="0"/>
                <a:cs typeface="Arial" panose="020B0604020202020204" pitchFamily="34" charset="0"/>
              </a:rPr>
              <a:t>استشهاد متى</a:t>
            </a:r>
          </a:p>
          <a:p>
            <a:pPr marL="342900" indent="-342900" algn="r" eaLnBrk="1" hangingPunct="1">
              <a:spcBef>
                <a:spcPct val="20000"/>
              </a:spcBef>
              <a:buClr>
                <a:schemeClr val="hlink"/>
              </a:buClr>
              <a:buSzPct val="90000"/>
              <a:buFont typeface="Wingdings" charset="0"/>
              <a:buNone/>
              <a:defRPr/>
            </a:pPr>
            <a:r>
              <a:rPr lang="ar-JO" sz="2400" b="1" dirty="0">
                <a:effectLst>
                  <a:outerShdw blurRad="38100" dist="38100" dir="2700000" algn="tl">
                    <a:srgbClr val="000000"/>
                  </a:outerShdw>
                </a:effectLst>
                <a:latin typeface="Arial" panose="020B0604020202020204" pitchFamily="34" charset="0"/>
                <a:cs typeface="Arial" panose="020B0604020202020204" pitchFamily="34" charset="0"/>
              </a:rPr>
              <a:t>آلام بولس</a:t>
            </a:r>
          </a:p>
          <a:p>
            <a:pPr marL="342900" indent="-342900" algn="r" eaLnBrk="1" hangingPunct="1">
              <a:spcBef>
                <a:spcPct val="20000"/>
              </a:spcBef>
              <a:buClr>
                <a:schemeClr val="hlink"/>
              </a:buClr>
              <a:buSzPct val="90000"/>
              <a:buFont typeface="Wingdings" charset="0"/>
              <a:buNone/>
              <a:defRPr/>
            </a:pPr>
            <a:r>
              <a:rPr lang="ar-JO" sz="2400" b="1" dirty="0">
                <a:effectLst>
                  <a:outerShdw blurRad="38100" dist="38100" dir="2700000" algn="tl">
                    <a:srgbClr val="000000"/>
                  </a:outerShdw>
                </a:effectLst>
                <a:latin typeface="Arial" panose="020B0604020202020204" pitchFamily="34" charset="0"/>
                <a:cs typeface="Arial" panose="020B0604020202020204" pitchFamily="34" charset="0"/>
              </a:rPr>
              <a:t>آلام بطرس وبولس</a:t>
            </a:r>
            <a:endParaRPr lang="en-US" sz="24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8389" name="Text Box 5"/>
          <p:cNvSpPr txBox="1">
            <a:spLocks noChangeArrowheads="1"/>
          </p:cNvSpPr>
          <p:nvPr/>
        </p:nvSpPr>
        <p:spPr bwMode="auto">
          <a:xfrm>
            <a:off x="8459788" y="60325"/>
            <a:ext cx="583814"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ar-JO" sz="2000" b="1" dirty="0">
                <a:latin typeface="Arial" panose="020B0604020202020204" pitchFamily="34" charset="0"/>
                <a:ea typeface="+mn-ea"/>
                <a:cs typeface="+mn-cs"/>
              </a:rPr>
              <a:t>186</a:t>
            </a:r>
            <a:endParaRPr lang="en-US" sz="2000" b="1" dirty="0">
              <a:latin typeface="Arial" panose="020B0604020202020204" pitchFamily="34" charset="0"/>
              <a:ea typeface="+mn-ea"/>
              <a:cs typeface="+mn-cs"/>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Grp="1" noChangeArrowheads="1"/>
          </p:cNvSpPr>
          <p:nvPr>
            <p:ph type="title"/>
          </p:nvPr>
        </p:nvSpPr>
        <p:spPr>
          <a:xfrm>
            <a:off x="76200" y="76200"/>
            <a:ext cx="9067800" cy="941388"/>
          </a:xfrm>
        </p:spPr>
        <p:txBody>
          <a:bodyPr/>
          <a:lstStyle/>
          <a:p>
            <a:pPr eaLnBrk="1" hangingPunct="1">
              <a:defRPr/>
            </a:pPr>
            <a:r>
              <a:rPr lang="ar-JO" sz="4000" dirty="0">
                <a:ea typeface="ＭＳ Ｐゴシック" charset="0"/>
                <a:cs typeface="Arial" panose="020B0604020202020204" pitchFamily="34" charset="0"/>
              </a:rPr>
              <a:t>أبوكريفا العهد الجديد: 21 أعمال</a:t>
            </a:r>
            <a:endParaRPr lang="en-US" sz="4000" dirty="0">
              <a:ea typeface="ＭＳ Ｐゴシック" charset="0"/>
              <a:cs typeface="Arial" panose="020B0604020202020204" pitchFamily="34" charset="0"/>
            </a:endParaRPr>
          </a:p>
        </p:txBody>
      </p:sp>
      <p:pic>
        <p:nvPicPr>
          <p:cNvPr id="350210" name="Picture 3" descr="j0280909"/>
          <p:cNvPicPr>
            <a:picLocks noChangeAspect="1" noChangeArrowheads="1"/>
          </p:cNvPicPr>
          <p:nvPr/>
        </p:nvPicPr>
        <p:blipFill>
          <a:blip r:embed="rId3" cstate="screen">
            <a:extLst>
              <a:ext uri="{28A0092B-C50C-407E-A947-70E740481C1C}">
                <a14:useLocalDpi xmlns:a14="http://schemas.microsoft.com/office/drawing/2010/main"/>
              </a:ext>
            </a:extLst>
          </a:blip>
          <a:srcRect l="12837" r="14865"/>
          <a:stretch>
            <a:fillRect/>
          </a:stretch>
        </p:blipFill>
        <p:spPr bwMode="auto">
          <a:xfrm>
            <a:off x="0" y="990600"/>
            <a:ext cx="9144000" cy="6288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0436" name="Rectangle 4"/>
          <p:cNvSpPr>
            <a:spLocks noChangeArrowheads="1"/>
          </p:cNvSpPr>
          <p:nvPr/>
        </p:nvSpPr>
        <p:spPr bwMode="auto">
          <a:xfrm>
            <a:off x="1219200" y="1676400"/>
            <a:ext cx="6477000" cy="4114800"/>
          </a:xfrm>
          <a:prstGeom prst="rect">
            <a:avLst/>
          </a:prstGeom>
          <a:gradFill rotWithShape="1">
            <a:gsLst>
              <a:gs pos="0">
                <a:srgbClr val="006600"/>
              </a:gs>
              <a:gs pos="100000">
                <a:srgbClr val="006600">
                  <a:gamma/>
                  <a:shade val="46275"/>
                  <a:invGamma/>
                </a:srgbClr>
              </a:gs>
            </a:gsLst>
            <a:path path="shape">
              <a:fillToRect l="50000" t="50000" r="50000" b="50000"/>
            </a:path>
          </a:gradFill>
          <a:ln w="9525">
            <a:noFill/>
            <a:miter lim="800000"/>
            <a:headEnd/>
            <a:tailEnd/>
          </a:ln>
          <a:effectLst>
            <a:outerShdw blurRad="63500" dist="35921" dir="2700000" algn="ctr" rotWithShape="0">
              <a:srgbClr val="000000">
                <a:alpha val="74998"/>
              </a:srgbClr>
            </a:outerShdw>
          </a:effectLst>
        </p:spPr>
        <p:txBody>
          <a:bodyPr/>
          <a:lstStyle/>
          <a:p>
            <a:pPr marL="342900" indent="-342900" algn="r" eaLnBrk="1" hangingPunct="1">
              <a:spcBef>
                <a:spcPct val="20000"/>
              </a:spcBef>
              <a:buClr>
                <a:schemeClr val="hlink"/>
              </a:buClr>
              <a:buSzPct val="90000"/>
              <a:buFont typeface="Wingdings" charset="0"/>
              <a:buNone/>
              <a:tabLst>
                <a:tab pos="6178550" algn="r"/>
              </a:tabLst>
              <a:defRPr/>
            </a:pPr>
            <a:r>
              <a:rPr lang="ar-JO" sz="2400" b="1" u="sng" dirty="0">
                <a:effectLst>
                  <a:outerShdw blurRad="38100" dist="38100" dir="2700000" algn="tl">
                    <a:srgbClr val="000000"/>
                  </a:outerShdw>
                </a:effectLst>
                <a:latin typeface="Arial" panose="020B0604020202020204" pitchFamily="34" charset="0"/>
                <a:cs typeface="Arial" panose="020B0604020202020204" pitchFamily="34" charset="0"/>
              </a:rPr>
              <a:t>أعمال:</a:t>
            </a:r>
            <a:endParaRPr lang="en-US" sz="24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eaLnBrk="1" hangingPunct="1">
              <a:spcBef>
                <a:spcPct val="20000"/>
              </a:spcBef>
              <a:buClr>
                <a:schemeClr val="hlink"/>
              </a:buClr>
              <a:buSzPct val="90000"/>
              <a:buFont typeface="Wingdings" charset="0"/>
              <a:buNone/>
              <a:tabLst>
                <a:tab pos="6178550" algn="r"/>
              </a:tabLst>
              <a:defRPr/>
            </a:pPr>
            <a:r>
              <a:rPr lang="en-US" sz="2400" b="1" dirty="0">
                <a:effectLst>
                  <a:outerShdw blurRad="38100" dist="38100" dir="2700000" algn="tl">
                    <a:srgbClr val="000000"/>
                  </a:outerShdw>
                </a:effectLst>
                <a:latin typeface="Arial" panose="020B0604020202020204" pitchFamily="34" charset="0"/>
                <a:cs typeface="Arial" panose="020B0604020202020204" pitchFamily="34" charset="0"/>
              </a:rPr>
              <a:t>• </a:t>
            </a:r>
            <a:r>
              <a:rPr lang="ar-JO" sz="2400" b="1" dirty="0">
                <a:effectLst>
                  <a:outerShdw blurRad="38100" dist="38100" dir="2700000" algn="tl">
                    <a:srgbClr val="000000"/>
                  </a:outerShdw>
                </a:effectLst>
                <a:latin typeface="Arial" panose="020B0604020202020204" pitchFamily="34" charset="0"/>
                <a:cs typeface="Arial" panose="020B0604020202020204" pitchFamily="34" charset="0"/>
              </a:rPr>
              <a:t> أندراوس</a:t>
            </a:r>
            <a:r>
              <a:rPr lang="en-US" sz="2400" b="1" dirty="0">
                <a:effectLst>
                  <a:outerShdw blurRad="38100" dist="38100" dir="2700000" algn="tl">
                    <a:srgbClr val="000000"/>
                  </a:outerShdw>
                </a:effectLst>
                <a:latin typeface="Arial" panose="020B0604020202020204" pitchFamily="34" charset="0"/>
                <a:cs typeface="Arial" panose="020B0604020202020204" pitchFamily="34" charset="0"/>
              </a:rPr>
              <a:t>	</a:t>
            </a:r>
          </a:p>
          <a:p>
            <a:pPr marL="342900" indent="-342900" algn="r" rtl="1" eaLnBrk="1" hangingPunct="1">
              <a:spcBef>
                <a:spcPct val="20000"/>
              </a:spcBef>
              <a:buClr>
                <a:schemeClr val="hlink"/>
              </a:buClr>
              <a:buSzPct val="90000"/>
              <a:buFont typeface="Wingdings" charset="0"/>
              <a:buNone/>
              <a:tabLst>
                <a:tab pos="6178550" algn="r"/>
              </a:tabLst>
              <a:defRPr/>
            </a:pPr>
            <a:r>
              <a:rPr lang="en-US" sz="2400" b="1" dirty="0">
                <a:effectLst>
                  <a:outerShdw blurRad="38100" dist="38100" dir="2700000" algn="tl">
                    <a:srgbClr val="000000"/>
                  </a:outerShdw>
                </a:effectLst>
                <a:latin typeface="Arial" panose="020B0604020202020204" pitchFamily="34" charset="0"/>
                <a:cs typeface="Arial" panose="020B0604020202020204" pitchFamily="34" charset="0"/>
              </a:rPr>
              <a:t>• </a:t>
            </a:r>
            <a:r>
              <a:rPr lang="ar-JO" sz="2400" b="1" dirty="0">
                <a:effectLst>
                  <a:outerShdw blurRad="38100" dist="38100" dir="2700000" algn="tl">
                    <a:srgbClr val="000000"/>
                  </a:outerShdw>
                </a:effectLst>
                <a:latin typeface="Arial" panose="020B0604020202020204" pitchFamily="34" charset="0"/>
                <a:cs typeface="Arial" panose="020B0604020202020204" pitchFamily="34" charset="0"/>
              </a:rPr>
              <a:t>أندراوس ومتياس                     </a:t>
            </a:r>
            <a:r>
              <a:rPr lang="en-US" sz="2400" b="1" dirty="0">
                <a:effectLst>
                  <a:outerShdw blurRad="38100" dist="38100" dir="2700000" algn="tl">
                    <a:srgbClr val="000000"/>
                  </a:outerShdw>
                </a:effectLst>
                <a:latin typeface="Arial" panose="020B0604020202020204" pitchFamily="34" charset="0"/>
                <a:cs typeface="Arial" panose="020B0604020202020204" pitchFamily="34" charset="0"/>
              </a:rPr>
              <a:t> • </a:t>
            </a:r>
            <a:r>
              <a:rPr lang="ar-JO" sz="2400" b="1" dirty="0">
                <a:effectLst>
                  <a:outerShdw blurRad="38100" dist="38100" dir="2700000" algn="tl">
                    <a:srgbClr val="000000"/>
                  </a:outerShdw>
                </a:effectLst>
                <a:latin typeface="Arial" panose="020B0604020202020204" pitchFamily="34" charset="0"/>
                <a:cs typeface="Arial" panose="020B0604020202020204" pitchFamily="34" charset="0"/>
              </a:rPr>
              <a:t>بطرس</a:t>
            </a:r>
            <a:endParaRPr lang="en-US" sz="24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eaLnBrk="1" hangingPunct="1">
              <a:spcBef>
                <a:spcPct val="20000"/>
              </a:spcBef>
              <a:buClr>
                <a:schemeClr val="hlink"/>
              </a:buClr>
              <a:buSzPct val="90000"/>
              <a:buFont typeface="Wingdings" charset="0"/>
              <a:buNone/>
              <a:tabLst>
                <a:tab pos="6178550" algn="r"/>
              </a:tabLst>
              <a:defRPr/>
            </a:pPr>
            <a:r>
              <a:rPr lang="en-US" sz="2400" b="1" dirty="0">
                <a:effectLst>
                  <a:outerShdw blurRad="38100" dist="38100" dir="2700000" algn="tl">
                    <a:srgbClr val="000000"/>
                  </a:outerShdw>
                </a:effectLst>
                <a:latin typeface="Arial" panose="020B0604020202020204" pitchFamily="34" charset="0"/>
                <a:cs typeface="Arial" panose="020B0604020202020204" pitchFamily="34" charset="0"/>
              </a:rPr>
              <a:t>• </a:t>
            </a:r>
            <a:r>
              <a:rPr lang="ar-JO" sz="2400" b="1" dirty="0">
                <a:effectLst>
                  <a:outerShdw blurRad="38100" dist="38100" dir="2700000" algn="tl">
                    <a:srgbClr val="000000"/>
                  </a:outerShdw>
                </a:effectLst>
                <a:latin typeface="Arial" panose="020B0604020202020204" pitchFamily="34" charset="0"/>
                <a:cs typeface="Arial" panose="020B0604020202020204" pitchFamily="34" charset="0"/>
              </a:rPr>
              <a:t>أندراوس وبولس                      </a:t>
            </a:r>
            <a:r>
              <a:rPr lang="en-US" sz="2400" b="1" dirty="0">
                <a:effectLst>
                  <a:outerShdw blurRad="38100" dist="38100" dir="2700000" algn="tl">
                    <a:srgbClr val="000000"/>
                  </a:outerShdw>
                </a:effectLst>
                <a:latin typeface="Arial" panose="020B0604020202020204" pitchFamily="34" charset="0"/>
                <a:cs typeface="Arial" panose="020B0604020202020204" pitchFamily="34" charset="0"/>
              </a:rPr>
              <a:t> • </a:t>
            </a:r>
            <a:r>
              <a:rPr lang="ar-JO" sz="2400" b="1" dirty="0">
                <a:effectLst>
                  <a:outerShdw blurRad="38100" dist="38100" dir="2700000" algn="tl">
                    <a:srgbClr val="000000"/>
                  </a:outerShdw>
                </a:effectLst>
                <a:latin typeface="Arial" panose="020B0604020202020204" pitchFamily="34" charset="0"/>
                <a:cs typeface="Arial" panose="020B0604020202020204" pitchFamily="34" charset="0"/>
              </a:rPr>
              <a:t>بطرس وأندراوس</a:t>
            </a:r>
            <a:endParaRPr lang="en-US" sz="24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eaLnBrk="1" hangingPunct="1">
              <a:spcBef>
                <a:spcPct val="20000"/>
              </a:spcBef>
              <a:buClr>
                <a:schemeClr val="hlink"/>
              </a:buClr>
              <a:buSzPct val="90000"/>
              <a:buFont typeface="Wingdings" charset="0"/>
              <a:buNone/>
              <a:tabLst>
                <a:tab pos="6178550" algn="r"/>
              </a:tabLst>
              <a:defRPr/>
            </a:pPr>
            <a:r>
              <a:rPr lang="en-US" sz="2400" b="1" dirty="0">
                <a:effectLst>
                  <a:outerShdw blurRad="38100" dist="38100" dir="2700000" algn="tl">
                    <a:srgbClr val="000000"/>
                  </a:outerShdw>
                </a:effectLst>
                <a:latin typeface="Arial" panose="020B0604020202020204" pitchFamily="34" charset="0"/>
                <a:cs typeface="Arial" panose="020B0604020202020204" pitchFamily="34" charset="0"/>
              </a:rPr>
              <a:t>• </a:t>
            </a:r>
            <a:r>
              <a:rPr lang="ar-JO" sz="2400" b="1" dirty="0">
                <a:effectLst>
                  <a:outerShdw blurRad="38100" dist="38100" dir="2700000" algn="tl">
                    <a:srgbClr val="000000"/>
                  </a:outerShdw>
                </a:effectLst>
                <a:latin typeface="Arial" panose="020B0604020202020204" pitchFamily="34" charset="0"/>
                <a:cs typeface="Arial" panose="020B0604020202020204" pitchFamily="34" charset="0"/>
              </a:rPr>
              <a:t>برنابا                                    </a:t>
            </a:r>
            <a:r>
              <a:rPr lang="en-US" sz="2400" b="1" dirty="0">
                <a:effectLst>
                  <a:outerShdw blurRad="38100" dist="38100" dir="2700000" algn="tl">
                    <a:srgbClr val="000000"/>
                  </a:outerShdw>
                </a:effectLst>
                <a:latin typeface="Arial" panose="020B0604020202020204" pitchFamily="34" charset="0"/>
                <a:cs typeface="Arial" panose="020B0604020202020204" pitchFamily="34" charset="0"/>
              </a:rPr>
              <a:t> • </a:t>
            </a:r>
            <a:r>
              <a:rPr lang="ar-JO" sz="2400" b="1" dirty="0">
                <a:effectLst>
                  <a:outerShdw blurRad="38100" dist="38100" dir="2700000" algn="tl">
                    <a:srgbClr val="000000"/>
                  </a:outerShdw>
                </a:effectLst>
                <a:latin typeface="Arial" panose="020B0604020202020204" pitchFamily="34" charset="0"/>
                <a:cs typeface="Arial" panose="020B0604020202020204" pitchFamily="34" charset="0"/>
              </a:rPr>
              <a:t>بطرس وبولس</a:t>
            </a:r>
            <a:endParaRPr lang="en-US" sz="24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eaLnBrk="1" hangingPunct="1">
              <a:spcBef>
                <a:spcPct val="20000"/>
              </a:spcBef>
              <a:buClr>
                <a:schemeClr val="hlink"/>
              </a:buClr>
              <a:buSzPct val="90000"/>
              <a:buFont typeface="Wingdings" charset="0"/>
              <a:buNone/>
              <a:tabLst>
                <a:tab pos="6178550" algn="r"/>
              </a:tabLst>
              <a:defRPr/>
            </a:pPr>
            <a:r>
              <a:rPr lang="en-US" sz="2400" b="1" dirty="0">
                <a:effectLst>
                  <a:outerShdw blurRad="38100" dist="38100" dir="2700000" algn="tl">
                    <a:srgbClr val="000000"/>
                  </a:outerShdw>
                </a:effectLst>
                <a:latin typeface="Arial" panose="020B0604020202020204" pitchFamily="34" charset="0"/>
                <a:cs typeface="Arial" panose="020B0604020202020204" pitchFamily="34" charset="0"/>
              </a:rPr>
              <a:t>• </a:t>
            </a:r>
            <a:r>
              <a:rPr lang="ar-JO" sz="2400" b="1" dirty="0">
                <a:effectLst>
                  <a:outerShdw blurRad="38100" dist="38100" dir="2700000" algn="tl">
                    <a:srgbClr val="000000"/>
                  </a:outerShdw>
                </a:effectLst>
                <a:latin typeface="Arial" panose="020B0604020202020204" pitchFamily="34" charset="0"/>
                <a:cs typeface="Arial" panose="020B0604020202020204" pitchFamily="34" charset="0"/>
              </a:rPr>
              <a:t>يعقوب الكبير                           </a:t>
            </a:r>
            <a:r>
              <a:rPr lang="en-US" sz="2400" b="1" dirty="0">
                <a:effectLst>
                  <a:outerShdw blurRad="38100" dist="38100" dir="2700000" algn="tl">
                    <a:srgbClr val="000000"/>
                  </a:outerShdw>
                </a:effectLst>
                <a:latin typeface="Arial" panose="020B0604020202020204" pitchFamily="34" charset="0"/>
                <a:cs typeface="Arial" panose="020B0604020202020204" pitchFamily="34" charset="0"/>
              </a:rPr>
              <a:t>• </a:t>
            </a:r>
            <a:r>
              <a:rPr lang="ar-JO" sz="2400" b="1" dirty="0">
                <a:effectLst>
                  <a:outerShdw blurRad="38100" dist="38100" dir="2700000" algn="tl">
                    <a:srgbClr val="000000"/>
                  </a:outerShdw>
                </a:effectLst>
                <a:latin typeface="Arial" panose="020B0604020202020204" pitchFamily="34" charset="0"/>
                <a:cs typeface="Arial" panose="020B0604020202020204" pitchFamily="34" charset="0"/>
              </a:rPr>
              <a:t>فيلبس</a:t>
            </a:r>
            <a:endParaRPr lang="en-US" sz="24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eaLnBrk="1" hangingPunct="1">
              <a:spcBef>
                <a:spcPct val="20000"/>
              </a:spcBef>
              <a:buClr>
                <a:schemeClr val="hlink"/>
              </a:buClr>
              <a:buSzPct val="90000"/>
              <a:buFont typeface="Wingdings" charset="0"/>
              <a:buNone/>
              <a:tabLst>
                <a:tab pos="6178550" algn="r"/>
              </a:tabLst>
              <a:defRPr/>
            </a:pPr>
            <a:r>
              <a:rPr lang="en-US" sz="2400" b="1" dirty="0">
                <a:effectLst>
                  <a:outerShdw blurRad="38100" dist="38100" dir="2700000" algn="tl">
                    <a:srgbClr val="000000"/>
                  </a:outerShdw>
                </a:effectLst>
                <a:latin typeface="Arial" panose="020B0604020202020204" pitchFamily="34" charset="0"/>
                <a:cs typeface="Arial" panose="020B0604020202020204" pitchFamily="34" charset="0"/>
              </a:rPr>
              <a:t>• </a:t>
            </a:r>
            <a:r>
              <a:rPr lang="ar-JO" sz="2400" b="1" dirty="0">
                <a:effectLst>
                  <a:outerShdw blurRad="38100" dist="38100" dir="2700000" algn="tl">
                    <a:srgbClr val="000000"/>
                  </a:outerShdw>
                </a:effectLst>
                <a:latin typeface="Arial" panose="020B0604020202020204" pitchFamily="34" charset="0"/>
                <a:cs typeface="Arial" panose="020B0604020202020204" pitchFamily="34" charset="0"/>
              </a:rPr>
              <a:t>يوحنا                                    </a:t>
            </a:r>
            <a:r>
              <a:rPr lang="en-US" sz="2400" b="1" dirty="0">
                <a:effectLst>
                  <a:outerShdw blurRad="38100" dist="38100" dir="2700000" algn="tl">
                    <a:srgbClr val="000000"/>
                  </a:outerShdw>
                </a:effectLst>
                <a:latin typeface="Arial" panose="020B0604020202020204" pitchFamily="34" charset="0"/>
                <a:cs typeface="Arial" panose="020B0604020202020204" pitchFamily="34" charset="0"/>
              </a:rPr>
              <a:t>• </a:t>
            </a:r>
            <a:r>
              <a:rPr lang="ar-JO" sz="2400" b="1" dirty="0">
                <a:effectLst>
                  <a:outerShdw blurRad="38100" dist="38100" dir="2700000" algn="tl">
                    <a:srgbClr val="000000"/>
                  </a:outerShdw>
                </a:effectLst>
                <a:latin typeface="Arial" panose="020B0604020202020204" pitchFamily="34" charset="0"/>
                <a:cs typeface="Arial" panose="020B0604020202020204" pitchFamily="34" charset="0"/>
              </a:rPr>
              <a:t>بيلاطس</a:t>
            </a:r>
            <a:endParaRPr lang="en-US" sz="24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eaLnBrk="1" hangingPunct="1">
              <a:spcBef>
                <a:spcPct val="20000"/>
              </a:spcBef>
              <a:buClr>
                <a:schemeClr val="hlink"/>
              </a:buClr>
              <a:buSzPct val="90000"/>
              <a:buFont typeface="Wingdings" charset="0"/>
              <a:buNone/>
              <a:tabLst>
                <a:tab pos="6178550" algn="r"/>
              </a:tabLst>
              <a:defRPr/>
            </a:pPr>
            <a:r>
              <a:rPr lang="en-US" sz="2400" b="1" dirty="0">
                <a:effectLst>
                  <a:outerShdw blurRad="38100" dist="38100" dir="2700000" algn="tl">
                    <a:srgbClr val="000000"/>
                  </a:outerShdw>
                </a:effectLst>
                <a:latin typeface="Arial" panose="020B0604020202020204" pitchFamily="34" charset="0"/>
                <a:cs typeface="Arial" panose="020B0604020202020204" pitchFamily="34" charset="0"/>
              </a:rPr>
              <a:t>• </a:t>
            </a:r>
            <a:r>
              <a:rPr lang="ar-JO" sz="2400" b="1" dirty="0">
                <a:effectLst>
                  <a:outerShdw blurRad="38100" dist="38100" dir="2700000" algn="tl">
                    <a:srgbClr val="000000"/>
                  </a:outerShdw>
                </a:effectLst>
                <a:latin typeface="Arial" panose="020B0604020202020204" pitchFamily="34" charset="0"/>
                <a:cs typeface="Arial" panose="020B0604020202020204" pitchFamily="34" charset="0"/>
              </a:rPr>
              <a:t>يوحنا بيد بروخورس                  </a:t>
            </a:r>
            <a:r>
              <a:rPr lang="en-US" sz="2400" b="1" dirty="0">
                <a:effectLst>
                  <a:outerShdw blurRad="38100" dist="38100" dir="2700000" algn="tl">
                    <a:srgbClr val="000000"/>
                  </a:outerShdw>
                </a:effectLst>
                <a:latin typeface="Arial" panose="020B0604020202020204" pitchFamily="34" charset="0"/>
                <a:cs typeface="Arial" panose="020B0604020202020204" pitchFamily="34" charset="0"/>
              </a:rPr>
              <a:t>• </a:t>
            </a:r>
            <a:r>
              <a:rPr lang="ar-JO" sz="2400" b="1" dirty="0">
                <a:effectLst>
                  <a:outerShdw blurRad="38100" dist="38100" dir="2700000" algn="tl">
                    <a:srgbClr val="000000"/>
                  </a:outerShdw>
                </a:effectLst>
                <a:latin typeface="Arial" panose="020B0604020202020204" pitchFamily="34" charset="0"/>
                <a:cs typeface="Arial" panose="020B0604020202020204" pitchFamily="34" charset="0"/>
              </a:rPr>
              <a:t>تداوس</a:t>
            </a:r>
            <a:endParaRPr lang="en-US" sz="24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eaLnBrk="1" hangingPunct="1">
              <a:spcBef>
                <a:spcPct val="20000"/>
              </a:spcBef>
              <a:buClr>
                <a:schemeClr val="hlink"/>
              </a:buClr>
              <a:buSzPct val="90000"/>
              <a:buFont typeface="Wingdings" charset="0"/>
              <a:buNone/>
              <a:tabLst>
                <a:tab pos="6178550" algn="r"/>
              </a:tabLst>
              <a:defRPr/>
            </a:pPr>
            <a:r>
              <a:rPr lang="en-US" sz="2400" b="1" dirty="0">
                <a:effectLst>
                  <a:outerShdw blurRad="38100" dist="38100" dir="2700000" algn="tl">
                    <a:srgbClr val="000000"/>
                  </a:outerShdw>
                </a:effectLst>
                <a:latin typeface="Arial" panose="020B0604020202020204" pitchFamily="34" charset="0"/>
                <a:cs typeface="Arial" panose="020B0604020202020204" pitchFamily="34" charset="0"/>
              </a:rPr>
              <a:t>• </a:t>
            </a:r>
            <a:r>
              <a:rPr lang="ar-JO" sz="2400" b="1" dirty="0">
                <a:effectLst>
                  <a:outerShdw blurRad="38100" dist="38100" dir="2700000" algn="tl">
                    <a:srgbClr val="000000"/>
                  </a:outerShdw>
                </a:effectLst>
                <a:latin typeface="Arial" panose="020B0604020202020204" pitchFamily="34" charset="0"/>
                <a:cs typeface="Arial" panose="020B0604020202020204" pitchFamily="34" charset="0"/>
              </a:rPr>
              <a:t>بولس                                   </a:t>
            </a:r>
            <a:r>
              <a:rPr lang="en-US" sz="2400" b="1" dirty="0">
                <a:effectLst>
                  <a:outerShdw blurRad="38100" dist="38100" dir="2700000" algn="tl">
                    <a:srgbClr val="000000"/>
                  </a:outerShdw>
                </a:effectLst>
                <a:latin typeface="Arial" panose="020B0604020202020204" pitchFamily="34" charset="0"/>
                <a:cs typeface="Arial" panose="020B0604020202020204" pitchFamily="34" charset="0"/>
              </a:rPr>
              <a:t> • </a:t>
            </a:r>
            <a:r>
              <a:rPr lang="ar-JO" sz="2400" b="1" dirty="0">
                <a:effectLst>
                  <a:outerShdw blurRad="38100" dist="38100" dir="2700000" algn="tl">
                    <a:srgbClr val="000000"/>
                  </a:outerShdw>
                </a:effectLst>
                <a:latin typeface="Arial" panose="020B0604020202020204" pitchFamily="34" charset="0"/>
                <a:cs typeface="Arial" panose="020B0604020202020204" pitchFamily="34" charset="0"/>
              </a:rPr>
              <a:t>توما</a:t>
            </a:r>
            <a:endParaRPr lang="en-US" sz="24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30437" name="Text Box 5"/>
          <p:cNvSpPr txBox="1">
            <a:spLocks noChangeArrowheads="1"/>
          </p:cNvSpPr>
          <p:nvPr/>
        </p:nvSpPr>
        <p:spPr bwMode="auto">
          <a:xfrm>
            <a:off x="8459788" y="60325"/>
            <a:ext cx="617477"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ar-JO" sz="2000" b="1" dirty="0">
                <a:latin typeface="Arial" panose="020B0604020202020204" pitchFamily="34" charset="0"/>
                <a:ea typeface="+mn-ea"/>
                <a:cs typeface="Arial" panose="020B0604020202020204" pitchFamily="34" charset="0"/>
              </a:rPr>
              <a:t>186</a:t>
            </a:r>
            <a:endParaRPr lang="en-US" sz="2000" b="1" dirty="0">
              <a:latin typeface="Arial" panose="020B0604020202020204" pitchFamily="34" charset="0"/>
              <a:ea typeface="+mn-ea"/>
              <a:cs typeface="Arial" panose="020B0604020202020204"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p:cNvGrpSpPr>
            <a:grpSpLocks/>
          </p:cNvGrpSpPr>
          <p:nvPr/>
        </p:nvGrpSpPr>
        <p:grpSpPr bwMode="auto">
          <a:xfrm>
            <a:off x="5508625" y="-25400"/>
            <a:ext cx="3671888" cy="4533900"/>
            <a:chOff x="5370512" y="-26011"/>
            <a:chExt cx="3810000" cy="4176464"/>
          </a:xfrm>
        </p:grpSpPr>
        <p:pic>
          <p:nvPicPr>
            <p:cNvPr id="352265"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370512" y="-26011"/>
              <a:ext cx="3810000" cy="41764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2266" name="Rectangle 7"/>
            <p:cNvSpPr>
              <a:spLocks noChangeArrowheads="1"/>
            </p:cNvSpPr>
            <p:nvPr/>
          </p:nvSpPr>
          <p:spPr bwMode="auto">
            <a:xfrm>
              <a:off x="5796136" y="1052513"/>
              <a:ext cx="2936076" cy="1766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buClr>
                  <a:schemeClr val="hlink"/>
                </a:buClr>
                <a:buSzPct val="90000"/>
                <a:buFont typeface="Wingdings" charset="0"/>
                <a:buNone/>
                <a:tabLst>
                  <a:tab pos="2566988" algn="r"/>
                </a:tabLst>
              </a:pPr>
              <a:r>
                <a:rPr lang="ar-JO" sz="2400" b="1" u="sng" dirty="0">
                  <a:solidFill>
                    <a:schemeClr val="bg2"/>
                  </a:solidFill>
                  <a:latin typeface="Arial" panose="020B0604020202020204" pitchFamily="34" charset="0"/>
                  <a:cs typeface="Arial" panose="020B0604020202020204" pitchFamily="34" charset="0"/>
                </a:rPr>
                <a:t>الرؤيا</a:t>
              </a:r>
              <a:endParaRPr lang="en-US" sz="2400" b="1" dirty="0">
                <a:solidFill>
                  <a:schemeClr val="bg2"/>
                </a:solidFill>
                <a:latin typeface="Arial" panose="020B0604020202020204" pitchFamily="34" charset="0"/>
                <a:cs typeface="Arial" panose="020B0604020202020204" pitchFamily="34" charset="0"/>
              </a:endParaRPr>
            </a:p>
            <a:p>
              <a:pPr marL="342900" indent="-342900" algn="r" eaLnBrk="1" hangingPunct="1">
                <a:spcBef>
                  <a:spcPct val="20000"/>
                </a:spcBef>
                <a:buClr>
                  <a:schemeClr val="hlink"/>
                </a:buClr>
                <a:buSzPct val="90000"/>
                <a:buFont typeface="Wingdings" charset="0"/>
                <a:buNone/>
                <a:tabLst>
                  <a:tab pos="2566988" algn="r"/>
                </a:tabLst>
              </a:pPr>
              <a:r>
                <a:rPr lang="ar-JO" sz="2400" b="1" dirty="0">
                  <a:solidFill>
                    <a:schemeClr val="bg2"/>
                  </a:solidFill>
                  <a:latin typeface="Arial" panose="020B0604020202020204" pitchFamily="34" charset="0"/>
                  <a:cs typeface="Arial" panose="020B0604020202020204" pitchFamily="34" charset="0"/>
                </a:rPr>
                <a:t>يعقوب           استفانوس</a:t>
              </a:r>
            </a:p>
            <a:p>
              <a:pPr marL="342900" indent="-342900" algn="r" eaLnBrk="1" hangingPunct="1">
                <a:spcBef>
                  <a:spcPct val="20000"/>
                </a:spcBef>
                <a:buClr>
                  <a:schemeClr val="hlink"/>
                </a:buClr>
                <a:buSzPct val="90000"/>
                <a:buFont typeface="Wingdings" charset="0"/>
                <a:buNone/>
                <a:tabLst>
                  <a:tab pos="2566988" algn="r"/>
                </a:tabLst>
              </a:pPr>
              <a:r>
                <a:rPr lang="ar-JO" sz="2400" b="1" dirty="0">
                  <a:solidFill>
                    <a:schemeClr val="bg2"/>
                  </a:solidFill>
                  <a:latin typeface="Arial" panose="020B0604020202020204" pitchFamily="34" charset="0"/>
                  <a:cs typeface="Arial" panose="020B0604020202020204" pitchFamily="34" charset="0"/>
                </a:rPr>
                <a:t>بولس            توما</a:t>
              </a:r>
            </a:p>
            <a:p>
              <a:pPr marL="342900" indent="-342900" algn="r" eaLnBrk="1" hangingPunct="1">
                <a:spcBef>
                  <a:spcPct val="20000"/>
                </a:spcBef>
                <a:buClr>
                  <a:schemeClr val="hlink"/>
                </a:buClr>
                <a:buSzPct val="90000"/>
                <a:buFont typeface="Wingdings" charset="0"/>
                <a:buNone/>
                <a:tabLst>
                  <a:tab pos="2566988" algn="r"/>
                </a:tabLst>
              </a:pPr>
              <a:r>
                <a:rPr lang="ar-JO" sz="2400" b="1" dirty="0">
                  <a:solidFill>
                    <a:schemeClr val="bg2"/>
                  </a:solidFill>
                  <a:latin typeface="Arial" panose="020B0604020202020204" pitchFamily="34" charset="0"/>
                  <a:cs typeface="Arial" panose="020B0604020202020204" pitchFamily="34" charset="0"/>
                </a:rPr>
                <a:t>بطرس          العذراء</a:t>
              </a:r>
              <a:endParaRPr lang="en-US" sz="2400" b="1" dirty="0">
                <a:solidFill>
                  <a:schemeClr val="bg2"/>
                </a:solidFill>
                <a:latin typeface="Arial" panose="020B0604020202020204" pitchFamily="34" charset="0"/>
                <a:cs typeface="Arial" panose="020B0604020202020204" pitchFamily="34" charset="0"/>
              </a:endParaRPr>
            </a:p>
          </p:txBody>
        </p:sp>
      </p:grpSp>
      <p:grpSp>
        <p:nvGrpSpPr>
          <p:cNvPr id="9" name="Group 8"/>
          <p:cNvGrpSpPr>
            <a:grpSpLocks/>
          </p:cNvGrpSpPr>
          <p:nvPr/>
        </p:nvGrpSpPr>
        <p:grpSpPr bwMode="auto">
          <a:xfrm>
            <a:off x="-180528" y="0"/>
            <a:ext cx="5651053" cy="7461250"/>
            <a:chOff x="-180539" y="0"/>
            <a:chExt cx="5651496" cy="7461448"/>
          </a:xfrm>
        </p:grpSpPr>
        <p:pic>
          <p:nvPicPr>
            <p:cNvPr id="352263"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512" y="0"/>
              <a:ext cx="5507469" cy="7461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2264" name="Rectangle 10"/>
            <p:cNvSpPr>
              <a:spLocks noChangeArrowheads="1"/>
            </p:cNvSpPr>
            <p:nvPr/>
          </p:nvSpPr>
          <p:spPr bwMode="auto">
            <a:xfrm>
              <a:off x="-180539" y="2060848"/>
              <a:ext cx="4946073"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r" eaLnBrk="1" hangingPunct="1">
                <a:lnSpc>
                  <a:spcPct val="90000"/>
                </a:lnSpc>
                <a:spcBef>
                  <a:spcPct val="20000"/>
                </a:spcBef>
                <a:buClr>
                  <a:schemeClr val="hlink"/>
                </a:buClr>
                <a:buSzPct val="90000"/>
                <a:buFont typeface="Wingdings" charset="0"/>
                <a:buNone/>
              </a:pPr>
              <a:r>
                <a:rPr lang="ar-JO" sz="2400" b="1" u="sng" dirty="0">
                  <a:solidFill>
                    <a:schemeClr val="bg2"/>
                  </a:solidFill>
                  <a:latin typeface="Arial" panose="020B0604020202020204" pitchFamily="34" charset="0"/>
                  <a:cs typeface="Arial" panose="020B0604020202020204" pitchFamily="34" charset="0"/>
                </a:rPr>
                <a:t>الرسائل</a:t>
              </a:r>
              <a:endParaRPr lang="en-US" sz="2400" b="1" dirty="0">
                <a:solidFill>
                  <a:schemeClr val="bg2"/>
                </a:solidFill>
                <a:latin typeface="Arial" panose="020B0604020202020204" pitchFamily="34" charset="0"/>
                <a:cs typeface="Arial" panose="020B0604020202020204" pitchFamily="34" charset="0"/>
              </a:endParaRPr>
            </a:p>
            <a:p>
              <a:pPr marL="342900" indent="-342900" algn="r" eaLnBrk="1" hangingPunct="1">
                <a:lnSpc>
                  <a:spcPct val="90000"/>
                </a:lnSpc>
                <a:spcBef>
                  <a:spcPct val="20000"/>
                </a:spcBef>
                <a:buClr>
                  <a:schemeClr val="hlink"/>
                </a:buClr>
                <a:buSzPct val="90000"/>
                <a:buFont typeface="Wingdings" charset="0"/>
                <a:buNone/>
              </a:pPr>
              <a:r>
                <a:rPr lang="ar-JO" sz="2400" b="1" dirty="0">
                  <a:solidFill>
                    <a:schemeClr val="bg2"/>
                  </a:solidFill>
                  <a:latin typeface="Arial" panose="020B0604020202020204" pitchFamily="34" charset="0"/>
                  <a:cs typeface="Arial" panose="020B0604020202020204" pitchFamily="34" charset="0"/>
                </a:rPr>
                <a:t>رسائل المسيح وأبغاروس</a:t>
              </a:r>
              <a:endParaRPr lang="en-US" sz="2400" b="1" dirty="0">
                <a:solidFill>
                  <a:schemeClr val="bg2"/>
                </a:solidFill>
                <a:latin typeface="Arial" panose="020B0604020202020204" pitchFamily="34" charset="0"/>
                <a:cs typeface="Arial" panose="020B0604020202020204" pitchFamily="34" charset="0"/>
              </a:endParaRPr>
            </a:p>
            <a:p>
              <a:pPr marL="342900" indent="-342900" algn="r" eaLnBrk="1" hangingPunct="1">
                <a:lnSpc>
                  <a:spcPct val="90000"/>
                </a:lnSpc>
                <a:spcBef>
                  <a:spcPct val="20000"/>
                </a:spcBef>
                <a:buClr>
                  <a:schemeClr val="hlink"/>
                </a:buClr>
                <a:buSzPct val="90000"/>
                <a:buFont typeface="Wingdings" charset="0"/>
                <a:buNone/>
              </a:pPr>
              <a:r>
                <a:rPr lang="ar-JO" sz="2400" b="1" dirty="0">
                  <a:solidFill>
                    <a:schemeClr val="bg2"/>
                  </a:solidFill>
                  <a:latin typeface="Arial" panose="020B0604020202020204" pitchFamily="34" charset="0"/>
                  <a:cs typeface="Arial" panose="020B0604020202020204" pitchFamily="34" charset="0"/>
                </a:rPr>
                <a:t>رسالة الرسل</a:t>
              </a:r>
              <a:endParaRPr lang="en-US" sz="2400" b="1" dirty="0">
                <a:solidFill>
                  <a:schemeClr val="bg2"/>
                </a:solidFill>
                <a:latin typeface="Arial" panose="020B0604020202020204" pitchFamily="34" charset="0"/>
                <a:cs typeface="Arial" panose="020B0604020202020204" pitchFamily="34" charset="0"/>
              </a:endParaRPr>
            </a:p>
            <a:p>
              <a:pPr marL="342900" indent="-342900" algn="r" eaLnBrk="1" hangingPunct="1">
                <a:lnSpc>
                  <a:spcPct val="90000"/>
                </a:lnSpc>
                <a:spcBef>
                  <a:spcPct val="20000"/>
                </a:spcBef>
                <a:buClr>
                  <a:schemeClr val="hlink"/>
                </a:buClr>
                <a:buSzPct val="90000"/>
                <a:buFont typeface="Wingdings" charset="0"/>
                <a:buNone/>
              </a:pPr>
              <a:r>
                <a:rPr lang="ar-JO" sz="2400" b="1" dirty="0">
                  <a:solidFill>
                    <a:schemeClr val="bg2"/>
                  </a:solidFill>
                  <a:latin typeface="Arial" panose="020B0604020202020204" pitchFamily="34" charset="0"/>
                  <a:cs typeface="Arial" panose="020B0604020202020204" pitchFamily="34" charset="0"/>
                </a:rPr>
                <a:t>الرسالة الثالثة إلى كورنثوس</a:t>
              </a:r>
              <a:endParaRPr lang="en-US" sz="2400" b="1" dirty="0">
                <a:solidFill>
                  <a:schemeClr val="bg2"/>
                </a:solidFill>
                <a:latin typeface="Arial" panose="020B0604020202020204" pitchFamily="34" charset="0"/>
                <a:cs typeface="Arial" panose="020B0604020202020204" pitchFamily="34" charset="0"/>
              </a:endParaRPr>
            </a:p>
            <a:p>
              <a:pPr marL="342900" indent="-342900" algn="r" eaLnBrk="1" hangingPunct="1">
                <a:lnSpc>
                  <a:spcPct val="90000"/>
                </a:lnSpc>
                <a:spcBef>
                  <a:spcPct val="20000"/>
                </a:spcBef>
                <a:buClr>
                  <a:schemeClr val="hlink"/>
                </a:buClr>
                <a:buSzPct val="90000"/>
                <a:buFont typeface="Wingdings" charset="0"/>
                <a:buNone/>
              </a:pPr>
              <a:r>
                <a:rPr lang="ar-JO" sz="2400" b="1" dirty="0">
                  <a:solidFill>
                    <a:schemeClr val="bg2"/>
                  </a:solidFill>
                  <a:latin typeface="Arial" panose="020B0604020202020204" pitchFamily="34" charset="0"/>
                  <a:cs typeface="Arial" panose="020B0604020202020204" pitchFamily="34" charset="0"/>
                </a:rPr>
                <a:t>الرسالة إلى لاودكية</a:t>
              </a:r>
              <a:endParaRPr lang="en-US" sz="2400" b="1" dirty="0">
                <a:solidFill>
                  <a:schemeClr val="bg2"/>
                </a:solidFill>
                <a:latin typeface="Arial" panose="020B0604020202020204" pitchFamily="34" charset="0"/>
                <a:cs typeface="Arial" panose="020B0604020202020204" pitchFamily="34" charset="0"/>
              </a:endParaRPr>
            </a:p>
            <a:p>
              <a:pPr marL="342900" indent="-342900" algn="r" eaLnBrk="1" hangingPunct="1">
                <a:lnSpc>
                  <a:spcPct val="90000"/>
                </a:lnSpc>
                <a:spcBef>
                  <a:spcPct val="20000"/>
                </a:spcBef>
                <a:buClr>
                  <a:schemeClr val="hlink"/>
                </a:buClr>
                <a:buSzPct val="90000"/>
                <a:buFont typeface="Wingdings" charset="0"/>
                <a:buNone/>
              </a:pPr>
              <a:r>
                <a:rPr lang="ar-JO" sz="2400" b="1" dirty="0">
                  <a:solidFill>
                    <a:schemeClr val="bg2"/>
                  </a:solidFill>
                  <a:latin typeface="Arial" panose="020B0604020202020204" pitchFamily="34" charset="0"/>
                  <a:cs typeface="Arial" panose="020B0604020202020204" pitchFamily="34" charset="0"/>
                </a:rPr>
                <a:t>رسالة لينتولوس</a:t>
              </a:r>
              <a:endParaRPr lang="en-US" sz="2400" b="1" dirty="0">
                <a:solidFill>
                  <a:schemeClr val="bg2"/>
                </a:solidFill>
                <a:latin typeface="Arial" panose="020B0604020202020204" pitchFamily="34" charset="0"/>
                <a:cs typeface="Arial" panose="020B0604020202020204" pitchFamily="34" charset="0"/>
              </a:endParaRPr>
            </a:p>
            <a:p>
              <a:pPr marL="342900" indent="-342900" algn="r" eaLnBrk="1" hangingPunct="1">
                <a:lnSpc>
                  <a:spcPct val="90000"/>
                </a:lnSpc>
                <a:spcBef>
                  <a:spcPct val="20000"/>
                </a:spcBef>
                <a:buClr>
                  <a:schemeClr val="hlink"/>
                </a:buClr>
                <a:buSzPct val="90000"/>
                <a:buFont typeface="Wingdings" charset="0"/>
                <a:buNone/>
              </a:pPr>
              <a:r>
                <a:rPr lang="ar-JO" sz="2400" b="1" dirty="0">
                  <a:solidFill>
                    <a:schemeClr val="bg2"/>
                  </a:solidFill>
                  <a:latin typeface="Arial" panose="020B0604020202020204" pitchFamily="34" charset="0"/>
                  <a:cs typeface="Arial" panose="020B0604020202020204" pitchFamily="34" charset="0"/>
                </a:rPr>
                <a:t>رسائل بولس وسينيكا</a:t>
              </a:r>
              <a:endParaRPr lang="en-US" sz="2400" b="1" dirty="0">
                <a:solidFill>
                  <a:schemeClr val="bg2"/>
                </a:solidFill>
                <a:latin typeface="Arial" panose="020B0604020202020204" pitchFamily="34" charset="0"/>
                <a:cs typeface="Arial" panose="020B0604020202020204" pitchFamily="34" charset="0"/>
              </a:endParaRPr>
            </a:p>
            <a:p>
              <a:pPr marL="342900" indent="-342900" algn="r" eaLnBrk="1" hangingPunct="1">
                <a:lnSpc>
                  <a:spcPct val="90000"/>
                </a:lnSpc>
                <a:spcBef>
                  <a:spcPct val="20000"/>
                </a:spcBef>
                <a:buClr>
                  <a:schemeClr val="hlink"/>
                </a:buClr>
                <a:buSzPct val="90000"/>
                <a:buFont typeface="Wingdings" charset="0"/>
                <a:buNone/>
              </a:pPr>
              <a:r>
                <a:rPr lang="ar-JO" sz="2400" b="1" dirty="0">
                  <a:solidFill>
                    <a:schemeClr val="bg2"/>
                  </a:solidFill>
                  <a:latin typeface="Arial" panose="020B0604020202020204" pitchFamily="34" charset="0"/>
                  <a:cs typeface="Arial" panose="020B0604020202020204" pitchFamily="34" charset="0"/>
                </a:rPr>
                <a:t>رسالة تيطس المشكوك بأمرها</a:t>
              </a:r>
              <a:endParaRPr lang="en-US" sz="2400" b="1" dirty="0">
                <a:solidFill>
                  <a:schemeClr val="bg2"/>
                </a:solidFill>
                <a:latin typeface="Arial" panose="020B0604020202020204" pitchFamily="34" charset="0"/>
                <a:cs typeface="Arial" panose="020B0604020202020204" pitchFamily="34" charset="0"/>
              </a:endParaRPr>
            </a:p>
          </p:txBody>
        </p:sp>
      </p:grpSp>
      <p:pic>
        <p:nvPicPr>
          <p:cNvPr id="352260" name="Picture 2" descr="j0335474"/>
          <p:cNvPicPr>
            <a:picLocks noChangeAspect="1" noChangeArrowheads="1"/>
          </p:cNvPicPr>
          <p:nvPr/>
        </p:nvPicPr>
        <p:blipFill>
          <a:blip r:embed="rId6">
            <a:lum bright="-66000"/>
            <a:extLst>
              <a:ext uri="{28A0092B-C50C-407E-A947-70E740481C1C}">
                <a14:useLocalDpi xmlns:a14="http://schemas.microsoft.com/office/drawing/2010/main"/>
              </a:ext>
            </a:extLst>
          </a:blip>
          <a:srcRect/>
          <a:stretch>
            <a:fillRect/>
          </a:stretch>
        </p:blipFill>
        <p:spPr bwMode="auto">
          <a:xfrm>
            <a:off x="179388" y="333375"/>
            <a:ext cx="1920875" cy="175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2261" name="Text Box 14"/>
          <p:cNvSpPr txBox="1">
            <a:spLocks noChangeArrowheads="1"/>
          </p:cNvSpPr>
          <p:nvPr/>
        </p:nvSpPr>
        <p:spPr bwMode="auto">
          <a:xfrm>
            <a:off x="8459788" y="60325"/>
            <a:ext cx="58381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000" b="1" dirty="0">
                <a:latin typeface="Arial" panose="020B0604020202020204" pitchFamily="34" charset="0"/>
              </a:rPr>
              <a:t>186</a:t>
            </a:r>
            <a:endParaRPr lang="en-US" sz="2000" b="1" dirty="0">
              <a:latin typeface="Arial" panose="020B0604020202020204" pitchFamily="34" charset="0"/>
            </a:endParaRPr>
          </a:p>
        </p:txBody>
      </p:sp>
      <p:sp>
        <p:nvSpPr>
          <p:cNvPr id="522243" name="Rectangle 3"/>
          <p:cNvSpPr>
            <a:spLocks noGrp="1" noChangeArrowheads="1"/>
          </p:cNvSpPr>
          <p:nvPr>
            <p:ph type="title"/>
          </p:nvPr>
        </p:nvSpPr>
        <p:spPr>
          <a:xfrm>
            <a:off x="0" y="76200"/>
            <a:ext cx="9144000" cy="941388"/>
          </a:xfrm>
        </p:spPr>
        <p:txBody>
          <a:bodyPr/>
          <a:lstStyle/>
          <a:p>
            <a:pPr algn="l" eaLnBrk="1" hangingPunct="1">
              <a:defRPr/>
            </a:pPr>
            <a:r>
              <a:rPr lang="ar-JO" sz="4000" dirty="0">
                <a:ea typeface="ＭＳ Ｐゴシック" charset="0"/>
                <a:cs typeface="Arial" panose="020B0604020202020204" pitchFamily="34" charset="0"/>
              </a:rPr>
              <a:t>أبوكريفا العهد الجديد: آخرون</a:t>
            </a:r>
            <a:endParaRPr lang="en-US" sz="4000" dirty="0">
              <a:ea typeface="ＭＳ Ｐゴシック"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5" descr="gnosticis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79463"/>
            <a:ext cx="9144000" cy="7637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1107" name="Rectangle 3"/>
          <p:cNvSpPr>
            <a:spLocks noGrp="1" noRot="1" noChangeArrowheads="1"/>
          </p:cNvSpPr>
          <p:nvPr>
            <p:ph type="title"/>
          </p:nvPr>
        </p:nvSpPr>
        <p:spPr>
          <a:xfrm>
            <a:off x="1331640" y="692696"/>
            <a:ext cx="5710535" cy="1099592"/>
          </a:xfrm>
          <a:solidFill>
            <a:srgbClr val="020104"/>
          </a:solidFill>
          <a:ln w="9525">
            <a:noFill/>
            <a:miter lim="800000"/>
            <a:headEnd/>
            <a:tailEnd/>
          </a:ln>
          <a:effectLst>
            <a:glow rad="228600">
              <a:schemeClr val="accent3">
                <a:satMod val="175000"/>
                <a:alpha val="40000"/>
              </a:schemeClr>
            </a:glow>
          </a:effectLst>
        </p:spPr>
        <p:txBody>
          <a:bodyPr vert="horz" wrap="square" lIns="91440" tIns="45720" rIns="91440" bIns="45720" numCol="1" anchor="ctr" anchorCtr="0" compatLnSpc="1">
            <a:prstTxWarp prst="textNoShape">
              <a:avLst/>
            </a:prstTxWarp>
          </a:bodyPr>
          <a:lstStyle/>
          <a:p>
            <a:pPr eaLnBrk="1" hangingPunct="1"/>
            <a:r>
              <a:rPr lang="ar-JO" b="1" dirty="0">
                <a:solidFill>
                  <a:schemeClr val="tx1"/>
                </a:solidFill>
                <a:effectLst/>
                <a:latin typeface="Tahoma" charset="0"/>
                <a:ea typeface="ＭＳ Ｐゴシック" charset="0"/>
              </a:rPr>
              <a:t>الغنوسية المبكرة</a:t>
            </a:r>
            <a:endParaRPr lang="en-US" b="1" dirty="0">
              <a:solidFill>
                <a:schemeClr val="tx1"/>
              </a:solidFill>
              <a:effectLst/>
              <a:latin typeface="Tahoma" charset="0"/>
              <a:ea typeface="ＭＳ Ｐゴシック" charset="0"/>
            </a:endParaRPr>
          </a:p>
        </p:txBody>
      </p:sp>
      <p:sp>
        <p:nvSpPr>
          <p:cNvPr id="293893" name="Text Box 6"/>
          <p:cNvSpPr txBox="1">
            <a:spLocks noChangeArrowheads="1"/>
          </p:cNvSpPr>
          <p:nvPr/>
        </p:nvSpPr>
        <p:spPr bwMode="auto">
          <a:xfrm>
            <a:off x="8028384" y="44450"/>
            <a:ext cx="1013922" cy="432222"/>
          </a:xfrm>
          <a:prstGeom prst="rect">
            <a:avLst/>
          </a:prstGeom>
          <a:noFill/>
          <a:ln w="9525">
            <a:noFill/>
            <a:miter lim="800000"/>
            <a:headEnd/>
            <a:tailEnd/>
          </a:ln>
          <a:effectLst>
            <a:glow rad="228600">
              <a:schemeClr val="accent3">
                <a:satMod val="175000"/>
                <a:alpha val="40000"/>
              </a:schemeClr>
            </a:glo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eaLnBrk="1" hangingPunct="1">
              <a:defRPr sz="4400" b="1">
                <a:solidFill>
                  <a:srgbClr val="020104"/>
                </a:solidFill>
                <a:effectLst>
                  <a:glow rad="241300">
                    <a:schemeClr val="tx1">
                      <a:alpha val="75000"/>
                    </a:schemeClr>
                  </a:glow>
                </a:effectLst>
                <a:latin typeface="Tahoma" charset="0"/>
              </a:defRPr>
            </a:lvl1pPr>
            <a:lvl2pPr algn="ctr">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a:lstStyle>
          <a:p>
            <a:pPr>
              <a:defRPr/>
            </a:pPr>
            <a:r>
              <a:rPr lang="en-US" sz="2400" dirty="0">
                <a:latin typeface="Arial" panose="020B0604020202020204" pitchFamily="34" charset="0"/>
                <a:cs typeface="Arial" panose="020B0604020202020204" pitchFamily="34" charset="0"/>
              </a:rPr>
              <a:t>153d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AutoShape 2"/>
          <p:cNvSpPr>
            <a:spLocks noChangeArrowheads="1"/>
          </p:cNvSpPr>
          <p:nvPr/>
        </p:nvSpPr>
        <p:spPr bwMode="auto">
          <a:xfrm>
            <a:off x="457200" y="228600"/>
            <a:ext cx="8077200" cy="2514600"/>
          </a:xfrm>
          <a:prstGeom prst="downArrowCallout">
            <a:avLst>
              <a:gd name="adj1" fmla="val 80303"/>
              <a:gd name="adj2" fmla="val 80303"/>
              <a:gd name="adj3" fmla="val 16667"/>
              <a:gd name="adj4" fmla="val 66667"/>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32099" name="Rectangle 3"/>
          <p:cNvSpPr>
            <a:spLocks noGrp="1" noRot="1" noChangeArrowheads="1"/>
          </p:cNvSpPr>
          <p:nvPr>
            <p:ph type="title"/>
          </p:nvPr>
        </p:nvSpPr>
        <p:spPr>
          <a:xfrm>
            <a:off x="149225" y="152400"/>
            <a:ext cx="8540750" cy="1143000"/>
          </a:xfrm>
          <a:effectLst>
            <a:outerShdw blurRad="63500" dist="107763" dir="13500000" algn="ctr" rotWithShape="0">
              <a:srgbClr val="000000">
                <a:alpha val="74998"/>
              </a:srgbClr>
            </a:outerShdw>
          </a:effectLst>
        </p:spPr>
        <p:txBody>
          <a:bodyPr/>
          <a:lstStyle/>
          <a:p>
            <a:pPr eaLnBrk="1" hangingPunct="1">
              <a:defRPr/>
            </a:pPr>
            <a:r>
              <a:rPr lang="ar-JO" altLang="ja-JP" sz="3200" dirty="0">
                <a:latin typeface="Arial" panose="020B0604020202020204" pitchFamily="34" charset="0"/>
                <a:ea typeface="ＭＳ Ｐゴシック" charset="0"/>
                <a:cs typeface="Arial" panose="020B0604020202020204" pitchFamily="34" charset="0"/>
              </a:rPr>
              <a:t>الأفكار الغنوصيّة (المعرفة السريّة)</a:t>
            </a:r>
            <a:endParaRPr lang="en-US" sz="4000" dirty="0">
              <a:latin typeface="Arial" panose="020B0604020202020204" pitchFamily="34" charset="0"/>
              <a:ea typeface="ＭＳ Ｐゴシック" charset="0"/>
              <a:cs typeface="Arial" panose="020B0604020202020204" pitchFamily="34" charset="0"/>
            </a:endParaRPr>
          </a:p>
        </p:txBody>
      </p:sp>
      <p:sp>
        <p:nvSpPr>
          <p:cNvPr id="132101" name="Text Box 5"/>
          <p:cNvSpPr txBox="1">
            <a:spLocks noChangeArrowheads="1"/>
          </p:cNvSpPr>
          <p:nvPr/>
        </p:nvSpPr>
        <p:spPr bwMode="auto">
          <a:xfrm>
            <a:off x="-152400" y="1066800"/>
            <a:ext cx="9144000" cy="579438"/>
          </a:xfrm>
          <a:prstGeom prst="rect">
            <a:avLst/>
          </a:prstGeom>
          <a:noFill/>
          <a:ln w="9525">
            <a:noFill/>
            <a:miter lim="800000"/>
            <a:headEnd/>
            <a:tailEnd/>
          </a:ln>
          <a:effectLst>
            <a:outerShdw blurRad="63500" dist="81320" dir="2319588"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ثنان منها معنونان في رسالة يوحنا الأولى</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2103" name="Text Box 7"/>
          <p:cNvSpPr txBox="1">
            <a:spLocks noChangeArrowheads="1"/>
          </p:cNvSpPr>
          <p:nvPr/>
        </p:nvSpPr>
        <p:spPr bwMode="auto">
          <a:xfrm>
            <a:off x="8229600" y="0"/>
            <a:ext cx="914400" cy="83099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291-292</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2104" name="Rectangle 8"/>
          <p:cNvSpPr>
            <a:spLocks noRot="1" noChangeArrowheads="1"/>
          </p:cNvSpPr>
          <p:nvPr/>
        </p:nvSpPr>
        <p:spPr bwMode="auto">
          <a:xfrm>
            <a:off x="0" y="2895600"/>
            <a:ext cx="4267200" cy="3962400"/>
          </a:xfrm>
          <a:prstGeom prst="rect">
            <a:avLst/>
          </a:prstGeom>
          <a:noFill/>
          <a:ln w="9525">
            <a:noFill/>
            <a:miter lim="800000"/>
            <a:headEnd/>
            <a:tailEnd/>
          </a:ln>
          <a:effectLst/>
        </p:spPr>
        <p:txBody>
          <a:bodyPr/>
          <a:lstStyle/>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الغنوصيّة الدوسيتيّة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من "يبدو"</a:t>
            </a: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(بدا المسيح وكأنه إنسان فقط)</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المادة شرّ</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المادية المستهلكة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أنكرت إنسانية المسيح</a:t>
            </a:r>
            <a:endPar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لمس يسوع (1: 1)</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تقود إلى الزهد</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تعظيم الفجور</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2106" name="Rectangle 10"/>
          <p:cNvSpPr>
            <a:spLocks noRot="1" noChangeArrowheads="1"/>
          </p:cNvSpPr>
          <p:nvPr/>
        </p:nvSpPr>
        <p:spPr bwMode="auto">
          <a:xfrm>
            <a:off x="4355976" y="2895600"/>
            <a:ext cx="4788024" cy="3962400"/>
          </a:xfrm>
          <a:prstGeom prst="rect">
            <a:avLst/>
          </a:prstGeom>
          <a:solidFill>
            <a:srgbClr val="C70045"/>
          </a:solidFill>
          <a:ln w="9525">
            <a:noFill/>
            <a:miter lim="800000"/>
            <a:headEnd/>
            <a:tailEnd/>
          </a:ln>
          <a:effectLst/>
        </p:spPr>
        <p:txBody>
          <a:bodyPr/>
          <a:lstStyle/>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و</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الغنوصيّة السيرنثيّة</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من </a:t>
            </a:r>
            <a:r>
              <a:rPr lang="ar-JO"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سيرينثوس</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مؤسسها في آسيا (بدا المسيح وكأنه الله فقط)</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المادة خير</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المعرفة ال</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امية (المعرفة الروحية </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أنكر ألوهية المسيح </a:t>
            </a:r>
            <a:endPar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الماء والدم (5: 6)</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تقود إلى التباهي</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تعظيم التعليم</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4"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108520" y="-27384"/>
            <a:ext cx="9289033" cy="6885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626" name="Rectangle 2"/>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ar-JO" b="1" dirty="0">
                <a:effectLst/>
                <a:latin typeface="Arial" panose="020B0604020202020204" pitchFamily="34" charset="0"/>
                <a:ea typeface="ＭＳ Ｐゴシック" charset="0"/>
                <a:cs typeface="Arial" panose="020B0604020202020204" pitchFamily="34" charset="0"/>
              </a:rPr>
              <a:t>إنجيل يهوذا</a:t>
            </a:r>
            <a:endParaRPr lang="en-US" b="1"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410627" name="Rectangle 3"/>
          <p:cNvSpPr>
            <a:spLocks noGrp="1" noChangeArrowheads="1"/>
          </p:cNvSpPr>
          <p:nvPr>
            <p:ph type="body" idx="1"/>
          </p:nvPr>
        </p:nvSpPr>
        <p:spPr>
          <a:xfrm>
            <a:off x="152400" y="1600200"/>
            <a:ext cx="8534400" cy="4800600"/>
          </a:xfrm>
        </p:spPr>
        <p:txBody>
          <a:bodyPr/>
          <a:lstStyle/>
          <a:p>
            <a:pPr algn="r" rtl="1" eaLnBrk="1" hangingPunct="1">
              <a:lnSpc>
                <a:spcPct val="90000"/>
              </a:lnSpc>
              <a:defRPr/>
            </a:pPr>
            <a:r>
              <a:rPr lang="ar-JO" sz="3600" b="1" dirty="0">
                <a:latin typeface="Arial" panose="020B0604020202020204" pitchFamily="34" charset="0"/>
                <a:ea typeface="ＭＳ Ｐゴシック" charset="0"/>
                <a:cs typeface="Arial" panose="020B0604020202020204" pitchFamily="34" charset="0"/>
              </a:rPr>
              <a:t>فقال يهوذا: يا سيد هل يمكن أن يكون نسلي تحت سيطرة الحكام؟ أجاب يسوع وقال له:... ستحزن كثيراً </a:t>
            </a:r>
            <a:r>
              <a:rPr lang="ar-JO" sz="3600" b="1" u="sng" dirty="0">
                <a:latin typeface="Arial" panose="020B0604020202020204" pitchFamily="34" charset="0"/>
                <a:ea typeface="ＭＳ Ｐゴシック" charset="0"/>
                <a:cs typeface="Arial" panose="020B0604020202020204" pitchFamily="34" charset="0"/>
              </a:rPr>
              <a:t>عندما ترى الملكوت </a:t>
            </a:r>
            <a:r>
              <a:rPr lang="ar-JO" sz="3600" b="1" dirty="0">
                <a:latin typeface="Arial" panose="020B0604020202020204" pitchFamily="34" charset="0"/>
                <a:ea typeface="ＭＳ Ｐゴシック" charset="0"/>
                <a:cs typeface="Arial" panose="020B0604020202020204" pitchFamily="34" charset="0"/>
              </a:rPr>
              <a:t>وكل أجياله. فلما سمع ذلك قال له يهوذا: ما المنفعة التي نلتها؟ لأنك أفرزتني لذلك الجيل. أجاب يسوع وقال: ستكون الثالث عشر، وستكون ملعونًا من الأجيال الأخرى، </a:t>
            </a:r>
            <a:r>
              <a:rPr lang="ar-JO" sz="3600" b="1" u="sng" dirty="0">
                <a:latin typeface="Arial" panose="020B0604020202020204" pitchFamily="34" charset="0"/>
                <a:ea typeface="ＭＳ Ｐゴシック" charset="0"/>
                <a:cs typeface="Arial" panose="020B0604020202020204" pitchFamily="34" charset="0"/>
              </a:rPr>
              <a:t>وستأتي لتحكم عليهم</a:t>
            </a:r>
            <a:r>
              <a:rPr lang="ar-JO" sz="3600" b="1" dirty="0">
                <a:latin typeface="Arial" panose="020B0604020202020204" pitchFamily="34" charset="0"/>
                <a:ea typeface="ＭＳ Ｐゴシック" charset="0"/>
                <a:cs typeface="Arial" panose="020B0604020202020204" pitchFamily="34" charset="0"/>
              </a:rPr>
              <a:t>. وفي الأيام الأخيرة سوف </a:t>
            </a:r>
            <a:r>
              <a:rPr lang="ar-JO" sz="3600" b="1" u="sng" dirty="0">
                <a:latin typeface="Arial" panose="020B0604020202020204" pitchFamily="34" charset="0"/>
                <a:ea typeface="ＭＳ Ｐゴシック" charset="0"/>
                <a:cs typeface="Arial" panose="020B0604020202020204" pitchFamily="34" charset="0"/>
              </a:rPr>
              <a:t>يلعنون صعودك [47] إلى الجيل المقدس</a:t>
            </a:r>
            <a:endParaRPr lang="en-US" sz="3600" b="1" u="sng" dirty="0">
              <a:latin typeface="Arial" panose="020B0604020202020204" pitchFamily="34" charset="0"/>
              <a:ea typeface="ＭＳ Ｐゴシック" charset="0"/>
              <a:cs typeface="Arial" panose="020B0604020202020204" pitchFamily="34" charset="0"/>
            </a:endParaRPr>
          </a:p>
        </p:txBody>
      </p:sp>
      <p:sp>
        <p:nvSpPr>
          <p:cNvPr id="358404" name="Text Box 6"/>
          <p:cNvSpPr txBox="1">
            <a:spLocks noChangeArrowheads="1"/>
          </p:cNvSpPr>
          <p:nvPr/>
        </p:nvSpPr>
        <p:spPr bwMode="auto">
          <a:xfrm>
            <a:off x="8239125" y="44450"/>
            <a:ext cx="771365"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186أ</a:t>
            </a:r>
            <a:endParaRPr lang="en-US" sz="2000" b="1" dirty="0">
              <a:latin typeface="Arial" panose="020B0604020202020204" pitchFamily="34" charset="0"/>
              <a:cs typeface="Arial" panose="020B060402020202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108520" y="-27384"/>
            <a:ext cx="9289033" cy="6885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651" name="Rectangle 3"/>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ar-JO" b="1" dirty="0">
                <a:effectLst/>
                <a:latin typeface="Arial" panose="020B0604020202020204" pitchFamily="34" charset="0"/>
                <a:ea typeface="ＭＳ Ｐゴシック" charset="0"/>
                <a:cs typeface="Arial" panose="020B0604020202020204" pitchFamily="34" charset="0"/>
              </a:rPr>
              <a:t>إنجيل يهوذا</a:t>
            </a:r>
            <a:endParaRPr lang="en-US" b="1"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411652" name="Rectangle 4"/>
          <p:cNvSpPr>
            <a:spLocks noGrp="1" noChangeArrowheads="1"/>
          </p:cNvSpPr>
          <p:nvPr>
            <p:ph type="body" idx="1"/>
          </p:nvPr>
        </p:nvSpPr>
        <p:spPr>
          <a:xfrm>
            <a:off x="457200" y="1600200"/>
            <a:ext cx="8305800" cy="5029200"/>
          </a:xfrm>
        </p:spPr>
        <p:txBody>
          <a:bodyPr/>
          <a:lstStyle/>
          <a:p>
            <a:pPr algn="r" rtl="1" eaLnBrk="1" hangingPunct="1">
              <a:lnSpc>
                <a:spcPct val="90000"/>
              </a:lnSpc>
              <a:defRPr/>
            </a:pPr>
            <a:r>
              <a:rPr lang="ar-JO" sz="3600" b="1" dirty="0">
                <a:latin typeface="Arial" panose="020B0604020202020204" pitchFamily="34" charset="0"/>
                <a:ea typeface="ＭＳ Ｐゴシック" charset="0"/>
                <a:cs typeface="Arial" panose="020B0604020202020204" pitchFamily="34" charset="0"/>
              </a:rPr>
              <a:t>فقال يهوذا ليسوع: انظر ماذا يفعل الذين اعتمدوا باسمك؟ قال يسوع، "... الحق أقول لك، يا يهوذا، أولئك الذين يقدمون ذبائح لساكلاس الله [ ثلاثة أسطر ناقصة] كل ما هو شر. </a:t>
            </a:r>
            <a:r>
              <a:rPr lang="ar-JO" sz="3600" b="1" u="sng" dirty="0">
                <a:latin typeface="Arial" panose="020B0604020202020204" pitchFamily="34" charset="0"/>
                <a:ea typeface="ＭＳ Ｐゴシック" charset="0"/>
                <a:cs typeface="Arial" panose="020B0604020202020204" pitchFamily="34" charset="0"/>
              </a:rPr>
              <a:t>لكنك سوف تتجاوزهم جميعًا</a:t>
            </a:r>
            <a:r>
              <a:rPr lang="ar-JO" sz="3600" b="1" dirty="0">
                <a:latin typeface="Arial" panose="020B0604020202020204" pitchFamily="34" charset="0"/>
                <a:ea typeface="ＭＳ Ｐゴシック" charset="0"/>
                <a:cs typeface="Arial" panose="020B0604020202020204" pitchFamily="34" charset="0"/>
              </a:rPr>
              <a:t>. لأنك </a:t>
            </a:r>
            <a:r>
              <a:rPr lang="ar-JO" sz="3600" b="1" u="sng" dirty="0">
                <a:latin typeface="Arial" panose="020B0604020202020204" pitchFamily="34" charset="0"/>
                <a:ea typeface="ＭＳ Ｐゴシック" charset="0"/>
                <a:cs typeface="Arial" panose="020B0604020202020204" pitchFamily="34" charset="0"/>
              </a:rPr>
              <a:t>سوف تضحي بالرجل الذي يلبسني</a:t>
            </a:r>
            <a:r>
              <a:rPr lang="ar-JO" sz="3600" b="1" dirty="0">
                <a:latin typeface="Arial" panose="020B0604020202020204" pitchFamily="34" charset="0"/>
                <a:ea typeface="ＭＳ Ｐゴシック" charset="0"/>
                <a:cs typeface="Arial" panose="020B0604020202020204" pitchFamily="34" charset="0"/>
              </a:rPr>
              <a:t>.</a:t>
            </a:r>
            <a:endParaRPr lang="en-US" sz="3600" b="1" dirty="0">
              <a:latin typeface="Arial" panose="020B0604020202020204" pitchFamily="34" charset="0"/>
              <a:ea typeface="ＭＳ Ｐゴシック" charset="0"/>
              <a:cs typeface="Arial" panose="020B0604020202020204" pitchFamily="34" charset="0"/>
            </a:endParaRPr>
          </a:p>
        </p:txBody>
      </p:sp>
      <p:sp>
        <p:nvSpPr>
          <p:cNvPr id="360452" name="Text Box 6"/>
          <p:cNvSpPr txBox="1">
            <a:spLocks noChangeArrowheads="1"/>
          </p:cNvSpPr>
          <p:nvPr/>
        </p:nvSpPr>
        <p:spPr bwMode="auto">
          <a:xfrm>
            <a:off x="8239125" y="44450"/>
            <a:ext cx="771365"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186أ</a:t>
            </a:r>
            <a:endParaRPr lang="en-US" sz="2000" b="1" dirty="0">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Scroll"/>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126163" y="2971800"/>
            <a:ext cx="3017837"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1875" name="Rectangle 3" descr="White marble"/>
          <p:cNvSpPr>
            <a:spLocks noGrp="1" noChangeArrowheads="1"/>
          </p:cNvSpPr>
          <p:nvPr>
            <p:ph type="title"/>
          </p:nvPr>
        </p:nvSpPr>
        <p:spPr>
          <a:xfrm>
            <a:off x="76200" y="457200"/>
            <a:ext cx="7239000" cy="914400"/>
          </a:xfrm>
          <a:blipFill dpi="0" rotWithShape="1">
            <a:blip r:embed="rId4" cstate="print"/>
            <a:srcRect/>
            <a:tile tx="0" ty="0" sx="100000" sy="100000" flip="none" algn="tl"/>
          </a:blipFill>
        </p:spPr>
        <p:txBody>
          <a:bodyPr/>
          <a:lstStyle/>
          <a:p>
            <a:pPr eaLnBrk="1" hangingPunct="1"/>
            <a:r>
              <a:rPr lang="ar-JO" altLang="zh-CN" dirty="0">
                <a:solidFill>
                  <a:srgbClr val="000000"/>
                </a:solidFill>
                <a:effectLst>
                  <a:outerShdw blurRad="38100" dist="38100" dir="2700000" algn="tl">
                    <a:srgbClr val="C0C0C0"/>
                  </a:outerShdw>
                </a:effectLst>
                <a:ea typeface="SimSun" pitchFamily="2" charset="-122"/>
                <a:cs typeface="Arial" panose="020B0604020202020204" pitchFamily="34" charset="0"/>
              </a:rPr>
              <a:t>1. الكتابات الموحى بها</a:t>
            </a:r>
            <a:endParaRPr lang="en-US" altLang="en-US" dirty="0">
              <a:solidFill>
                <a:srgbClr val="000000"/>
              </a:solidFill>
              <a:effectLst>
                <a:outerShdw blurRad="38100" dist="38100" dir="2700000" algn="tl">
                  <a:srgbClr val="C0C0C0"/>
                </a:outerShdw>
              </a:effectLst>
              <a:cs typeface="Arial" panose="020B0604020202020204" pitchFamily="34" charset="0"/>
            </a:endParaRPr>
          </a:p>
        </p:txBody>
      </p:sp>
      <p:sp>
        <p:nvSpPr>
          <p:cNvPr id="591876" name="Rectangle 4"/>
          <p:cNvSpPr>
            <a:spLocks noGrp="1" noChangeArrowheads="1"/>
          </p:cNvSpPr>
          <p:nvPr>
            <p:ph type="body" idx="1"/>
          </p:nvPr>
        </p:nvSpPr>
        <p:spPr>
          <a:xfrm>
            <a:off x="152400" y="1600200"/>
            <a:ext cx="5919798" cy="685800"/>
          </a:xfrm>
        </p:spPr>
        <p:txBody>
          <a:bodyPr/>
          <a:lstStyle/>
          <a:p>
            <a:pPr marL="465138" indent="-465138" algn="r" eaLnBrk="1" hangingPunct="1">
              <a:buFont typeface="Wingdings" pitchFamily="2" charset="2"/>
              <a:buNone/>
            </a:pPr>
            <a:r>
              <a:rPr lang="ar-JO" altLang="en-US" dirty="0">
                <a:ea typeface="SimSun" pitchFamily="2" charset="-122"/>
                <a:cs typeface="Arial" panose="020B0604020202020204" pitchFamily="34" charset="0"/>
              </a:rPr>
              <a:t>أ. العهد القديم</a:t>
            </a:r>
            <a:endParaRPr lang="en-US" altLang="en-US" dirty="0">
              <a:cs typeface="Arial" panose="020B0604020202020204" pitchFamily="34" charset="0"/>
            </a:endParaRPr>
          </a:p>
        </p:txBody>
      </p:sp>
      <p:sp>
        <p:nvSpPr>
          <p:cNvPr id="591877" name="Rectangle 5"/>
          <p:cNvSpPr>
            <a:spLocks noChangeArrowheads="1"/>
          </p:cNvSpPr>
          <p:nvPr/>
        </p:nvSpPr>
        <p:spPr bwMode="auto">
          <a:xfrm>
            <a:off x="609600" y="2362200"/>
            <a:ext cx="5462598" cy="1828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514350" marR="0" lvl="0" indent="-514350" algn="r" defTabSz="914400" rtl="0" eaLnBrk="1" fontAlgn="base" latinLnBrk="0" hangingPunct="1">
              <a:lnSpc>
                <a:spcPct val="100000"/>
              </a:lnSpc>
              <a:spcBef>
                <a:spcPct val="20000"/>
              </a:spcBef>
              <a:spcAft>
                <a:spcPct val="0"/>
              </a:spcAft>
              <a:buClr>
                <a:srgbClr val="86D1EC"/>
              </a:buClr>
              <a:buSzPct val="90000"/>
              <a:buFontTx/>
              <a:buNone/>
              <a:tabLst/>
              <a:defRPr/>
            </a:pPr>
            <a:r>
              <a:rPr kumimoji="0" lang="ar-JO"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pitchFamily="2" charset="-122"/>
                <a:cs typeface="Arial" panose="020B0604020202020204" pitchFamily="34" charset="0"/>
              </a:rPr>
              <a:t>1. العبرية : النص المازوري</a:t>
            </a:r>
            <a:endParaRPr kumimoji="0" lang="en-US"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pitchFamily="2" charset="-122"/>
              <a:cs typeface="Arial" panose="020B0604020202020204" pitchFamily="34" charset="0"/>
            </a:endParaRPr>
          </a:p>
          <a:p>
            <a:pPr marL="514350" marR="0" lvl="0" indent="-514350" algn="r" defTabSz="914400" rtl="0" eaLnBrk="1" fontAlgn="base" latinLnBrk="0" hangingPunct="1">
              <a:lnSpc>
                <a:spcPct val="100000"/>
              </a:lnSpc>
              <a:spcBef>
                <a:spcPct val="20000"/>
              </a:spcBef>
              <a:spcAft>
                <a:spcPct val="0"/>
              </a:spcAft>
              <a:buClr>
                <a:srgbClr val="86D1EC"/>
              </a:buClr>
              <a:buSzPct val="90000"/>
              <a:buFontTx/>
              <a:buNone/>
              <a:tabLst/>
              <a:defRPr/>
            </a:pPr>
            <a:r>
              <a:rPr kumimoji="0" lang="ar-JO"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pitchFamily="2" charset="-122"/>
                <a:cs typeface="Arial" panose="020B0604020202020204" pitchFamily="34" charset="0"/>
              </a:rPr>
              <a:t>2. اليونانية : الترجمة السبعينية</a:t>
            </a:r>
            <a:endParaRPr kumimoji="0" lang="en-US"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pitchFamily="2" charset="-122"/>
              <a:cs typeface="Arial" panose="020B0604020202020204" pitchFamily="34" charset="0"/>
            </a:endParaRPr>
          </a:p>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pitchFamily="2" charset="2"/>
              <a:buNone/>
              <a:tabLst/>
              <a:defRPr/>
            </a:pPr>
            <a:r>
              <a:rPr kumimoji="0" lang="ar-JO" alt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pitchFamily="2" charset="-122"/>
                <a:cs typeface="Arial" panose="020B0604020202020204" pitchFamily="34" charset="0"/>
              </a:rPr>
              <a:t>3. قانونية العهد القديم</a:t>
            </a:r>
            <a:endParaRPr kumimoji="0" lang="en-US" alt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91878" name="Rectangle 6"/>
          <p:cNvSpPr>
            <a:spLocks noChangeArrowheads="1"/>
          </p:cNvSpPr>
          <p:nvPr/>
        </p:nvSpPr>
        <p:spPr bwMode="auto">
          <a:xfrm>
            <a:off x="152400" y="4267200"/>
            <a:ext cx="5991236" cy="685800"/>
          </a:xfrm>
          <a:prstGeom prst="rect">
            <a:avLst/>
          </a:prstGeom>
          <a:noFill/>
          <a:ln w="9525">
            <a:noFill/>
            <a:miter lim="800000"/>
            <a:headEnd/>
            <a:tailEnd/>
          </a:ln>
          <a:effectLst/>
        </p:spPr>
        <p:txBody>
          <a:bodyPr/>
          <a:lstStyle>
            <a:lvl1pPr marL="465138" indent="-465138"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465138" marR="0" lvl="0" indent="-465138" algn="r" defTabSz="914400" rtl="0" eaLnBrk="1" fontAlgn="base" latinLnBrk="0" hangingPunct="1">
              <a:lnSpc>
                <a:spcPct val="100000"/>
              </a:lnSpc>
              <a:spcBef>
                <a:spcPct val="20000"/>
              </a:spcBef>
              <a:spcAft>
                <a:spcPct val="0"/>
              </a:spcAft>
              <a:buClr>
                <a:srgbClr val="86D1EC"/>
              </a:buClr>
              <a:buSzPct val="90000"/>
              <a:buFont typeface="Wingdings" pitchFamily="2" charset="2"/>
              <a:buNone/>
              <a:tabLst/>
              <a:defRPr/>
            </a:pPr>
            <a:r>
              <a:rPr kumimoji="0" lang="ar-JO"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pitchFamily="2" charset="-122"/>
                <a:cs typeface="Arial" panose="020B0604020202020204" pitchFamily="34" charset="0"/>
              </a:rPr>
              <a:t>ب. العهد الجديد</a:t>
            </a:r>
            <a:endParaRPr kumimoji="0" lang="en-US" alt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91879" name="Rectangle 7"/>
          <p:cNvSpPr>
            <a:spLocks noChangeArrowheads="1"/>
          </p:cNvSpPr>
          <p:nvPr/>
        </p:nvSpPr>
        <p:spPr bwMode="auto">
          <a:xfrm>
            <a:off x="609600" y="5029200"/>
            <a:ext cx="5534036" cy="13716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pitchFamily="2" charset="2"/>
              <a:buNone/>
              <a:tabLst/>
              <a:defRPr/>
            </a:pPr>
            <a:r>
              <a:rPr kumimoji="0" lang="ar-JO"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pitchFamily="2" charset="-122"/>
                <a:cs typeface="Arial" panose="020B0604020202020204" pitchFamily="34" charset="0"/>
              </a:rPr>
              <a:t>1. التواريخ</a:t>
            </a:r>
            <a:endParaRPr kumimoji="0" lang="en-US"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pitchFamily="2" charset="-122"/>
              <a:cs typeface="Arial" panose="020B0604020202020204" pitchFamily="34" charset="0"/>
            </a:endParaRPr>
          </a:p>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pitchFamily="2" charset="2"/>
              <a:buNone/>
              <a:tabLst/>
              <a:defRPr/>
            </a:pPr>
            <a:r>
              <a:rPr kumimoji="0" lang="ar-JO"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pitchFamily="2" charset="-122"/>
                <a:cs typeface="Arial" panose="020B0604020202020204" pitchFamily="34" charset="0"/>
              </a:rPr>
              <a:t>2. قانونية العهد الجديد</a:t>
            </a:r>
            <a:r>
              <a:rPr kumimoji="0" lang="en-US"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pitchFamily="2" charset="-122"/>
                <a:cs typeface="Arial" panose="020B0604020202020204" pitchFamily="34" charset="0"/>
              </a:rPr>
              <a:t> </a:t>
            </a:r>
            <a:endParaRPr kumimoji="0" lang="en-US" alt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5063" name="Text Box 8"/>
          <p:cNvSpPr txBox="1">
            <a:spLocks noChangeArrowheads="1"/>
          </p:cNvSpPr>
          <p:nvPr/>
        </p:nvSpPr>
        <p:spPr bwMode="auto">
          <a:xfrm>
            <a:off x="8374063"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193</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91877"/>
                                        </p:tgtEl>
                                        <p:attrNameLst>
                                          <p:attrName>style.visibility</p:attrName>
                                        </p:attrNameLst>
                                      </p:cBhvr>
                                      <p:to>
                                        <p:strVal val="visible"/>
                                      </p:to>
                                    </p:set>
                                    <p:animEffect transition="in" filter="dissolve">
                                      <p:cBhvr>
                                        <p:cTn id="7" dur="500"/>
                                        <p:tgtEl>
                                          <p:spTgt spid="5918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91879"/>
                                        </p:tgtEl>
                                        <p:attrNameLst>
                                          <p:attrName>style.visibility</p:attrName>
                                        </p:attrNameLst>
                                      </p:cBhvr>
                                      <p:to>
                                        <p:strVal val="visible"/>
                                      </p:to>
                                    </p:set>
                                    <p:animEffect transition="in" filter="dissolve">
                                      <p:cBhvr>
                                        <p:cTn id="12" dur="500"/>
                                        <p:tgtEl>
                                          <p:spTgt spid="591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877" grpId="0"/>
      <p:bldP spid="59187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ChangeArrowheads="1"/>
          </p:cNvSpPr>
          <p:nvPr>
            <p:ph type="ctrTitle"/>
          </p:nvPr>
        </p:nvSpPr>
        <p:spPr>
          <a:xfrm>
            <a:off x="52388" y="947738"/>
            <a:ext cx="2954337" cy="692150"/>
          </a:xfrm>
        </p:spPr>
        <p:txBody>
          <a:bodyPr/>
          <a:lstStyle/>
          <a:p>
            <a:pPr eaLnBrk="1" hangingPunct="1"/>
            <a:r>
              <a:rPr lang="ar-JO" sz="3600" dirty="0">
                <a:ea typeface="ＭＳ Ｐゴシック" charset="0"/>
              </a:rPr>
              <a:t>إيرينايوس     (180 م)</a:t>
            </a:r>
            <a:endParaRPr lang="en-US" sz="3600" dirty="0">
              <a:ea typeface="ＭＳ Ｐゴシック" charset="0"/>
            </a:endParaRPr>
          </a:p>
        </p:txBody>
      </p:sp>
      <p:sp>
        <p:nvSpPr>
          <p:cNvPr id="362498" name="Rectangle 4"/>
          <p:cNvSpPr>
            <a:spLocks noChangeArrowheads="1"/>
          </p:cNvSpPr>
          <p:nvPr/>
        </p:nvSpPr>
        <p:spPr bwMode="auto">
          <a:xfrm>
            <a:off x="107950" y="5627688"/>
            <a:ext cx="2879725"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ar-JO" sz="2400" b="1" dirty="0">
                <a:solidFill>
                  <a:srgbClr val="FFFFFF"/>
                </a:solidFill>
                <a:latin typeface="Arial" panose="020B0604020202020204" pitchFamily="34" charset="0"/>
                <a:cs typeface="Arial" panose="020B0604020202020204" pitchFamily="34" charset="0"/>
              </a:rPr>
              <a:t>ضد الهرطقات</a:t>
            </a:r>
          </a:p>
          <a:p>
            <a:pPr algn="ctr" eaLnBrk="1" hangingPunct="1">
              <a:spcBef>
                <a:spcPct val="20000"/>
              </a:spcBef>
            </a:pPr>
            <a:r>
              <a:rPr lang="ar-JO" sz="2400" b="1" dirty="0">
                <a:solidFill>
                  <a:srgbClr val="FFFFFF"/>
                </a:solidFill>
                <a:latin typeface="Arial" panose="020B0604020202020204" pitchFamily="34" charset="0"/>
                <a:cs typeface="Arial" panose="020B0604020202020204" pitchFamily="34" charset="0"/>
              </a:rPr>
              <a:t>1 .31. 1</a:t>
            </a:r>
            <a:endParaRPr lang="en-US" sz="2400" b="1" dirty="0">
              <a:solidFill>
                <a:srgbClr val="FFFFFF"/>
              </a:solidFill>
              <a:latin typeface="Arial" panose="020B0604020202020204" pitchFamily="34" charset="0"/>
              <a:cs typeface="Arial" panose="020B0604020202020204" pitchFamily="34" charset="0"/>
            </a:endParaRPr>
          </a:p>
        </p:txBody>
      </p:sp>
      <p:pic>
        <p:nvPicPr>
          <p:cNvPr id="362499"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325" y="1882775"/>
            <a:ext cx="2684463" cy="356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2500" name="Rectangle 1"/>
          <p:cNvSpPr>
            <a:spLocks noChangeArrowheads="1"/>
          </p:cNvSpPr>
          <p:nvPr/>
        </p:nvSpPr>
        <p:spPr bwMode="auto">
          <a:xfrm>
            <a:off x="2987676" y="743442"/>
            <a:ext cx="5969000" cy="58539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r">
              <a:lnSpc>
                <a:spcPct val="90000"/>
              </a:lnSpc>
            </a:pPr>
            <a:r>
              <a:rPr lang="ar-JO" sz="3200" b="1" dirty="0">
                <a:latin typeface="Arial" panose="020B0604020202020204" pitchFamily="34" charset="0"/>
                <a:cs typeface="Arial" panose="020B0604020202020204" pitchFamily="34" charset="0"/>
              </a:rPr>
              <a:t>1. يعلن آخرون مرة أخرى أن قايين استمد كيانه من القوة التي فوق، ويعترفون بأن عيسو وقورح والسدوميين وكل هؤلاء الأشخاص مرتبطون بأنفسهم. ويضيفون لهذا السبب، لقد تعرضوا لهجوم من الخالق، لكن لم يصب أحد منهم بأذى. لأن صوفيا كانت معتادة على أخذ ما يخصها منهم إلى نفسها. هم يعلنون أن يهوذا الخائن كان على علم تام بهذه الأمور، وأنه وحده الذي عرف الحقيقة كما لم يعرفها الآخرون، أنجز سر الخيانة. وبواسطته ارتبكت كل الأشياء، الأرضية والسماوية. إنهم ينتجون تاريخًا وهميًا من هذا النوع، ويسمونه </a:t>
            </a:r>
            <a:r>
              <a:rPr lang="ar-JO" sz="3200" b="1" dirty="0">
                <a:solidFill>
                  <a:srgbClr val="FFFF00"/>
                </a:solidFill>
                <a:latin typeface="Arial" panose="020B0604020202020204" pitchFamily="34" charset="0"/>
                <a:cs typeface="Arial" panose="020B0604020202020204" pitchFamily="34" charset="0"/>
              </a:rPr>
              <a:t>إنجيل يهوذا</a:t>
            </a:r>
            <a:r>
              <a:rPr lang="ar-JO" sz="3200" b="1" dirty="0">
                <a:latin typeface="Arial" panose="020B0604020202020204" pitchFamily="34" charset="0"/>
                <a:cs typeface="Arial" panose="020B0604020202020204" pitchFamily="34" charset="0"/>
              </a:rPr>
              <a:t>.</a:t>
            </a:r>
            <a:endParaRPr lang="en-US" sz="3200" b="1" dirty="0">
              <a:latin typeface="Arial" panose="020B0604020202020204" pitchFamily="34" charset="0"/>
              <a:cs typeface="Arial" panose="020B0604020202020204" pitchFamily="34" charset="0"/>
            </a:endParaRPr>
          </a:p>
        </p:txBody>
      </p:sp>
      <p:sp>
        <p:nvSpPr>
          <p:cNvPr id="362501" name="Text Box 6"/>
          <p:cNvSpPr txBox="1">
            <a:spLocks noChangeArrowheads="1"/>
          </p:cNvSpPr>
          <p:nvPr/>
        </p:nvSpPr>
        <p:spPr bwMode="auto">
          <a:xfrm>
            <a:off x="8239125" y="44450"/>
            <a:ext cx="904415"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186ب</a:t>
            </a:r>
            <a:endParaRPr lang="en-US" sz="2000" b="1" dirty="0">
              <a:latin typeface="Arial" panose="020B0604020202020204" pitchFamily="34" charset="0"/>
              <a:cs typeface="Arial" panose="020B0604020202020204"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0" y="4077072"/>
            <a:ext cx="4572000" cy="1656184"/>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endParaRPr>
          </a:p>
        </p:txBody>
      </p:sp>
      <p:pic>
        <p:nvPicPr>
          <p:cNvPr id="7"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158" t="2026" b="8784"/>
          <a:stretch/>
        </p:blipFill>
        <p:spPr bwMode="auto">
          <a:xfrm>
            <a:off x="0" y="-20638"/>
            <a:ext cx="4920680"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pic>
        <p:nvPicPr>
          <p:cNvPr id="23961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6950" y="0"/>
            <a:ext cx="43370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sp>
        <p:nvSpPr>
          <p:cNvPr id="364546" name="Rectangle 3"/>
          <p:cNvSpPr>
            <a:spLocks noGrp="1" noChangeArrowheads="1"/>
          </p:cNvSpPr>
          <p:nvPr>
            <p:ph type="title"/>
          </p:nvPr>
        </p:nvSpPr>
        <p:spPr>
          <a:xfrm>
            <a:off x="275456" y="4293096"/>
            <a:ext cx="4800600" cy="1066800"/>
          </a:xfrm>
        </p:spPr>
        <p:txBody>
          <a:bodyPr/>
          <a:lstStyle/>
          <a:p>
            <a:pPr algn="ctr" eaLnBrk="1" hangingPunct="1"/>
            <a:r>
              <a:rPr lang="ar-JO" sz="4000" dirty="0">
                <a:solidFill>
                  <a:srgbClr val="FFFFFF"/>
                </a:solidFill>
                <a:ea typeface="ＭＳ Ｐゴシック" charset="0"/>
                <a:cs typeface="Arial" panose="020B0604020202020204" pitchFamily="34" charset="0"/>
              </a:rPr>
              <a:t>كيف يجب أن نحارب الهرطقات؟</a:t>
            </a:r>
            <a:endParaRPr lang="en-US" sz="4000" dirty="0">
              <a:solidFill>
                <a:srgbClr val="FFFFFF"/>
              </a:solidFill>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39618"/>
                                        </p:tgtEl>
                                        <p:attrNameLst>
                                          <p:attrName>style.visibility</p:attrName>
                                        </p:attrNameLst>
                                      </p:cBhvr>
                                      <p:to>
                                        <p:strVal val="visible"/>
                                      </p:to>
                                    </p:set>
                                    <p:animEffect transition="in" filter="fade">
                                      <p:cBhvr>
                                        <p:cTn id="7" dur="1000"/>
                                        <p:tgtEl>
                                          <p:spTgt spid="239618"/>
                                        </p:tgtEl>
                                      </p:cBhvr>
                                    </p:animEffect>
                                    <p:anim calcmode="lin" valueType="num">
                                      <p:cBhvr>
                                        <p:cTn id="8" dur="1000" fill="hold"/>
                                        <p:tgtEl>
                                          <p:spTgt spid="239618"/>
                                        </p:tgtEl>
                                        <p:attrNameLst>
                                          <p:attrName>ppt_x</p:attrName>
                                        </p:attrNameLst>
                                      </p:cBhvr>
                                      <p:tavLst>
                                        <p:tav tm="0">
                                          <p:val>
                                            <p:strVal val="#ppt_x"/>
                                          </p:val>
                                        </p:tav>
                                        <p:tav tm="100000">
                                          <p:val>
                                            <p:strVal val="#ppt_x"/>
                                          </p:val>
                                        </p:tav>
                                      </p:tavLst>
                                    </p:anim>
                                    <p:anim calcmode="lin" valueType="num">
                                      <p:cBhvr>
                                        <p:cTn id="9" dur="1000" fill="hold"/>
                                        <p:tgtEl>
                                          <p:spTgt spid="23961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2590800" y="0"/>
            <a:ext cx="4724400" cy="1447800"/>
          </a:xfrm>
        </p:spPr>
        <p:txBody>
          <a:bodyPr/>
          <a:lstStyle/>
          <a:p>
            <a:pPr algn="ctr" eaLnBrk="1" hangingPunct="1">
              <a:defRPr/>
            </a:pPr>
            <a:r>
              <a:rPr lang="ar-JO" b="1" i="0" dirty="0">
                <a:latin typeface="Arial" panose="020B0604020202020204" pitchFamily="34" charset="0"/>
                <a:ea typeface="ＭＳ Ｐゴシック" charset="0"/>
                <a:cs typeface="Arial" panose="020B0604020202020204" pitchFamily="34" charset="0"/>
              </a:rPr>
              <a:t>الضحك طوال الطريق إلى البنك…</a:t>
            </a:r>
            <a:endParaRPr lang="en-US" b="1" i="0" dirty="0">
              <a:latin typeface="Arial" panose="020B0604020202020204" pitchFamily="34" charset="0"/>
              <a:ea typeface="ＭＳ Ｐゴシック" charset="0"/>
              <a:cs typeface="Arial" panose="020B0604020202020204" pitchFamily="34" charset="0"/>
            </a:endParaRPr>
          </a:p>
        </p:txBody>
      </p:sp>
      <p:sp>
        <p:nvSpPr>
          <p:cNvPr id="243715" name="Rectangle 3"/>
          <p:cNvSpPr>
            <a:spLocks noGrp="1" noChangeArrowheads="1"/>
          </p:cNvSpPr>
          <p:nvPr>
            <p:ph type="body" idx="1"/>
          </p:nvPr>
        </p:nvSpPr>
        <p:spPr>
          <a:xfrm>
            <a:off x="2057400" y="1981200"/>
            <a:ext cx="3429000" cy="4191000"/>
          </a:xfrm>
        </p:spPr>
        <p:txBody>
          <a:bodyPr/>
          <a:lstStyle/>
          <a:p>
            <a:pPr algn="ctr" rtl="1" eaLnBrk="1" hangingPunct="1">
              <a:lnSpc>
                <a:spcPct val="90000"/>
              </a:lnSpc>
              <a:buFont typeface="Monotype Sorts" pitchFamily="22" charset="2"/>
              <a:buChar char="F"/>
              <a:defRPr/>
            </a:pPr>
            <a:r>
              <a:rPr lang="ar-JO" b="1" dirty="0">
                <a:latin typeface="Arial" panose="020B0604020202020204" pitchFamily="34" charset="0"/>
                <a:cs typeface="Arial" panose="020B0604020202020204" pitchFamily="34" charset="0"/>
              </a:rPr>
              <a:t>260 مليون دولار بعد بيع 12 مليون نسخة</a:t>
            </a:r>
            <a:endParaRPr lang="en-US" b="1" dirty="0">
              <a:latin typeface="Arial" panose="020B0604020202020204" pitchFamily="34" charset="0"/>
              <a:cs typeface="Arial" panose="020B0604020202020204" pitchFamily="34" charset="0"/>
            </a:endParaRPr>
          </a:p>
          <a:p>
            <a:pPr algn="ctr" rtl="1" eaLnBrk="1" hangingPunct="1">
              <a:lnSpc>
                <a:spcPct val="90000"/>
              </a:lnSpc>
              <a:buFont typeface="Monotype Sorts" pitchFamily="22" charset="2"/>
              <a:buChar char="F"/>
              <a:defRPr/>
            </a:pPr>
            <a:r>
              <a:rPr lang="ar-JO" b="1" dirty="0">
                <a:latin typeface="Arial" panose="020B0604020202020204" pitchFamily="34" charset="0"/>
                <a:cs typeface="Arial" panose="020B0604020202020204" pitchFamily="34" charset="0"/>
              </a:rPr>
              <a:t>100 مليون دولاء من كتب أخرى</a:t>
            </a:r>
            <a:endParaRPr lang="en-US" b="1" dirty="0">
              <a:latin typeface="Arial" panose="020B0604020202020204" pitchFamily="34" charset="0"/>
              <a:cs typeface="Arial" panose="020B0604020202020204" pitchFamily="34" charset="0"/>
            </a:endParaRPr>
          </a:p>
          <a:p>
            <a:pPr algn="ctr" rtl="1" eaLnBrk="1" hangingPunct="1">
              <a:lnSpc>
                <a:spcPct val="90000"/>
              </a:lnSpc>
              <a:buFont typeface="Monotype Sorts" pitchFamily="22" charset="2"/>
              <a:buChar char="F"/>
              <a:defRPr/>
            </a:pPr>
            <a:r>
              <a:rPr lang="ar-JO" b="1" dirty="0">
                <a:latin typeface="Arial" panose="020B0604020202020204" pitchFamily="34" charset="0"/>
                <a:cs typeface="Arial" panose="020B0604020202020204" pitchFamily="34" charset="0"/>
              </a:rPr>
              <a:t>تم بيع 40 مليون كتاب حتى الآن</a:t>
            </a:r>
            <a:endParaRPr lang="en-US" b="1" dirty="0">
              <a:latin typeface="Arial" panose="020B0604020202020204" pitchFamily="34" charset="0"/>
              <a:cs typeface="Arial" panose="020B0604020202020204" pitchFamily="34" charset="0"/>
            </a:endParaRPr>
          </a:p>
        </p:txBody>
      </p:sp>
      <p:pic>
        <p:nvPicPr>
          <p:cNvPr id="366595"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15000" y="1600200"/>
            <a:ext cx="324485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4" name="Rectangle 4"/>
          <p:cNvSpPr>
            <a:spLocks noGrp="1" noChangeArrowheads="1"/>
          </p:cNvSpPr>
          <p:nvPr>
            <p:ph type="body" idx="1"/>
          </p:nvPr>
        </p:nvSpPr>
        <p:spPr>
          <a:xfrm>
            <a:off x="1981200" y="4114800"/>
            <a:ext cx="7162800" cy="2743200"/>
          </a:xfrm>
          <a:effectLst/>
        </p:spPr>
        <p:txBody>
          <a:bodyPr/>
          <a:lstStyle/>
          <a:p>
            <a:pPr algn="r" rtl="1" eaLnBrk="1" hangingPunct="1"/>
            <a:r>
              <a:rPr lang="ar-JO" sz="2800" b="1" dirty="0">
                <a:latin typeface="Arial" panose="020B0604020202020204" pitchFamily="34" charset="0"/>
                <a:ea typeface="ＭＳ Ｐゴシック" charset="0"/>
                <a:cs typeface="Arial" panose="020B0604020202020204" pitchFamily="34" charset="0"/>
              </a:rPr>
              <a:t>يقول براون أن يوحنا هو بالحقيقة مريم المجدلية زوجة يسوع المسيح</a:t>
            </a: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r>
              <a:rPr lang="ar-JO" sz="2800" b="1" dirty="0">
                <a:latin typeface="Arial" panose="020B0604020202020204" pitchFamily="34" charset="0"/>
                <a:ea typeface="ＭＳ Ｐゴシック" charset="0"/>
                <a:cs typeface="Arial" panose="020B0604020202020204" pitchFamily="34" charset="0"/>
              </a:rPr>
              <a:t>مع ذلك فإن دافنشي يصور يوحنا فقط بالطريقة الفلورنسية النموذجية على أنه الشاب الجميل.</a:t>
            </a:r>
            <a:endParaRPr lang="en-US" sz="2800" b="1" dirty="0">
              <a:latin typeface="Arial" panose="020B0604020202020204" pitchFamily="34" charset="0"/>
              <a:ea typeface="ＭＳ Ｐゴシック" charset="0"/>
              <a:cs typeface="Arial" panose="020B0604020202020204" pitchFamily="34" charset="0"/>
            </a:endParaRPr>
          </a:p>
        </p:txBody>
      </p:sp>
      <p:pic>
        <p:nvPicPr>
          <p:cNvPr id="368642" name="Picture 2"/>
          <p:cNvPicPr>
            <a:picLocks noChangeAspect="1" noChangeArrowheads="1"/>
          </p:cNvPicPr>
          <p:nvPr/>
        </p:nvPicPr>
        <p:blipFill>
          <a:blip r:embed="rId3">
            <a:lum bright="14000" contrast="28000"/>
            <a:extLst>
              <a:ext uri="{28A0092B-C50C-407E-A947-70E740481C1C}">
                <a14:useLocalDpi xmlns:a14="http://schemas.microsoft.com/office/drawing/2010/main"/>
              </a:ext>
            </a:extLst>
          </a:blip>
          <a:srcRect/>
          <a:stretch>
            <a:fillRect/>
          </a:stretch>
        </p:blipFill>
        <p:spPr bwMode="auto">
          <a:xfrm>
            <a:off x="0" y="0"/>
            <a:ext cx="9144000" cy="405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245763" name="Rectangle 3"/>
          <p:cNvSpPr>
            <a:spLocks noGrp="1" noChangeArrowheads="1"/>
          </p:cNvSpPr>
          <p:nvPr>
            <p:ph type="title"/>
          </p:nvPr>
        </p:nvSpPr>
        <p:spPr>
          <a:xfrm>
            <a:off x="3053887" y="0"/>
            <a:ext cx="4614457" cy="762000"/>
          </a:xfrm>
          <a:effectLst/>
        </p:spPr>
        <p:txBody>
          <a:bodyPr/>
          <a:lstStyle/>
          <a:p>
            <a:pPr eaLnBrk="1" hangingPunct="1">
              <a:defRPr/>
            </a:pPr>
            <a:r>
              <a:rPr lang="ar-JO" b="1" i="0" dirty="0">
                <a:effectLst>
                  <a:glow rad="228600">
                    <a:schemeClr val="bg1"/>
                  </a:glow>
                </a:effectLst>
                <a:latin typeface="Arial" panose="020B0604020202020204" pitchFamily="34" charset="0"/>
                <a:cs typeface="Arial" panose="020B0604020202020204" pitchFamily="34" charset="0"/>
              </a:rPr>
              <a:t>من هذا؟</a:t>
            </a:r>
            <a:endParaRPr lang="en-US" b="1" i="0" dirty="0">
              <a:effectLst>
                <a:glow rad="228600">
                  <a:schemeClr val="bg1"/>
                </a:glow>
              </a:effectLst>
              <a:latin typeface="Arial" panose="020B0604020202020204" pitchFamily="34" charset="0"/>
              <a:cs typeface="Arial" panose="020B0604020202020204" pitchFamily="34" charset="0"/>
            </a:endParaRPr>
          </a:p>
        </p:txBody>
      </p:sp>
      <p:sp>
        <p:nvSpPr>
          <p:cNvPr id="245765" name="Rectangle 5"/>
          <p:cNvSpPr>
            <a:spLocks noChangeArrowheads="1"/>
          </p:cNvSpPr>
          <p:nvPr/>
        </p:nvSpPr>
        <p:spPr bwMode="auto">
          <a:xfrm>
            <a:off x="3203848" y="692696"/>
            <a:ext cx="3730837" cy="685800"/>
          </a:xfrm>
          <a:prstGeom prst="rect">
            <a:avLst/>
          </a:prstGeom>
          <a:noFill/>
          <a:ln w="9525">
            <a:noFill/>
            <a:miter lim="800000"/>
            <a:headEnd/>
            <a:tailEnd/>
          </a:ln>
          <a:effectLst/>
        </p:spPr>
        <p:txBody>
          <a:bodyPr anchor="ctr"/>
          <a:lstStyle/>
          <a:p>
            <a:pPr algn="r" eaLnBrk="1" hangingPunct="1">
              <a:defRPr/>
            </a:pPr>
            <a:r>
              <a:rPr lang="ar-JO" sz="4400" b="1" dirty="0">
                <a:solidFill>
                  <a:schemeClr val="tx2"/>
                </a:solidFill>
                <a:effectLst>
                  <a:glow rad="228600">
                    <a:schemeClr val="bg1"/>
                  </a:glow>
                </a:effectLst>
                <a:latin typeface="Arial" panose="020B0604020202020204" pitchFamily="34" charset="0"/>
                <a:ea typeface="+mn-ea"/>
                <a:cs typeface="Arial" panose="020B0604020202020204" pitchFamily="34" charset="0"/>
              </a:rPr>
              <a:t>يوحنا؟</a:t>
            </a:r>
            <a:endParaRPr lang="en-US" sz="4400" b="1" dirty="0">
              <a:solidFill>
                <a:schemeClr val="tx2"/>
              </a:solidFill>
              <a:effectLst>
                <a:glow rad="228600">
                  <a:schemeClr val="bg1"/>
                </a:glow>
              </a:effectLst>
              <a:latin typeface="Arial" panose="020B0604020202020204" pitchFamily="34" charset="0"/>
              <a:ea typeface="+mn-ea"/>
              <a:cs typeface="Arial" panose="020B0604020202020204" pitchFamily="34" charset="0"/>
            </a:endParaRPr>
          </a:p>
        </p:txBody>
      </p:sp>
      <p:sp>
        <p:nvSpPr>
          <p:cNvPr id="245766" name="Rectangle 6"/>
          <p:cNvSpPr>
            <a:spLocks noChangeArrowheads="1"/>
          </p:cNvSpPr>
          <p:nvPr/>
        </p:nvSpPr>
        <p:spPr bwMode="auto">
          <a:xfrm>
            <a:off x="3400207" y="1219200"/>
            <a:ext cx="3534478" cy="990600"/>
          </a:xfrm>
          <a:prstGeom prst="rect">
            <a:avLst/>
          </a:prstGeom>
          <a:noFill/>
          <a:ln w="9525">
            <a:noFill/>
            <a:miter lim="800000"/>
            <a:headEnd/>
            <a:tailEnd/>
          </a:ln>
          <a:effectLst/>
        </p:spPr>
        <p:txBody>
          <a:bodyPr anchor="ctr"/>
          <a:lstStyle/>
          <a:p>
            <a:pPr algn="r" eaLnBrk="1" hangingPunct="1">
              <a:defRPr/>
            </a:pPr>
            <a:r>
              <a:rPr lang="ar-JO" sz="4400" b="1" dirty="0">
                <a:solidFill>
                  <a:schemeClr val="tx2"/>
                </a:solidFill>
                <a:effectLst>
                  <a:glow rad="228600">
                    <a:schemeClr val="bg1"/>
                  </a:glow>
                </a:effectLst>
                <a:latin typeface="Arial" panose="020B0604020202020204" pitchFamily="34" charset="0"/>
                <a:ea typeface="+mn-ea"/>
                <a:cs typeface="Arial" panose="020B0604020202020204" pitchFamily="34" charset="0"/>
              </a:rPr>
              <a:t>أم مريم؟</a:t>
            </a:r>
            <a:endParaRPr lang="en-US" sz="4400" b="1" dirty="0">
              <a:solidFill>
                <a:schemeClr val="tx2"/>
              </a:solidFill>
              <a:effectLst>
                <a:glow rad="228600">
                  <a:schemeClr val="bg1"/>
                </a:glow>
              </a:effectLst>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5763"/>
                                        </p:tgtEl>
                                        <p:attrNameLst>
                                          <p:attrName>style.visibility</p:attrName>
                                        </p:attrNameLst>
                                      </p:cBhvr>
                                      <p:to>
                                        <p:strVal val="visible"/>
                                      </p:to>
                                    </p:set>
                                    <p:animEffect transition="in" filter="checkerboard(across)">
                                      <p:cBhvr>
                                        <p:cTn id="7" dur="500"/>
                                        <p:tgtEl>
                                          <p:spTgt spid="2457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45765"/>
                                        </p:tgtEl>
                                        <p:attrNameLst>
                                          <p:attrName>style.visibility</p:attrName>
                                        </p:attrNameLst>
                                      </p:cBhvr>
                                      <p:to>
                                        <p:strVal val="visible"/>
                                      </p:to>
                                    </p:set>
                                    <p:animEffect transition="in" filter="checkerboard(across)">
                                      <p:cBhvr>
                                        <p:cTn id="12" dur="500"/>
                                        <p:tgtEl>
                                          <p:spTgt spid="24576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45766"/>
                                        </p:tgtEl>
                                        <p:attrNameLst>
                                          <p:attrName>style.visibility</p:attrName>
                                        </p:attrNameLst>
                                      </p:cBhvr>
                                      <p:to>
                                        <p:strVal val="visible"/>
                                      </p:to>
                                    </p:set>
                                    <p:animEffect transition="in" filter="checkerboard(across)">
                                      <p:cBhvr>
                                        <p:cTn id="17" dur="500"/>
                                        <p:tgtEl>
                                          <p:spTgt spid="24576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45764">
                                            <p:txEl>
                                              <p:pRg st="0" end="0"/>
                                            </p:txEl>
                                          </p:spTgt>
                                        </p:tgtEl>
                                        <p:attrNameLst>
                                          <p:attrName>style.visibility</p:attrName>
                                        </p:attrNameLst>
                                      </p:cBhvr>
                                      <p:to>
                                        <p:strVal val="visible"/>
                                      </p:to>
                                    </p:set>
                                    <p:animEffect transition="in" filter="checkerboard(across)">
                                      <p:cBhvr>
                                        <p:cTn id="22" dur="500"/>
                                        <p:tgtEl>
                                          <p:spTgt spid="2457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4" grpId="0" build="p"/>
      <p:bldP spid="245763" grpId="0"/>
      <p:bldP spid="245765" grpId="0"/>
      <p:bldP spid="24576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Text Box 4"/>
          <p:cNvSpPr txBox="1">
            <a:spLocks noChangeArrowheads="1"/>
          </p:cNvSpPr>
          <p:nvPr/>
        </p:nvSpPr>
        <p:spPr bwMode="auto">
          <a:xfrm>
            <a:off x="3348038" y="6356350"/>
            <a:ext cx="631916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latin typeface="Arial" panose="020B0604020202020204" pitchFamily="34" charset="0"/>
                <a:cs typeface="Arial" panose="020B0604020202020204" pitchFamily="34" charset="0"/>
              </a:rPr>
              <a:t>http://</a:t>
            </a:r>
            <a:r>
              <a:rPr lang="en-US" b="1" dirty="0" err="1">
                <a:latin typeface="Arial" panose="020B0604020202020204" pitchFamily="34" charset="0"/>
                <a:cs typeface="Arial" panose="020B0604020202020204" pitchFamily="34" charset="0"/>
              </a:rPr>
              <a:t>www.gnosis.org</a:t>
            </a:r>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naghamm</a:t>
            </a:r>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gop.html</a:t>
            </a:r>
            <a:endParaRPr lang="en-US" b="1" dirty="0">
              <a:latin typeface="Arial" panose="020B0604020202020204" pitchFamily="34" charset="0"/>
              <a:cs typeface="Arial" panose="020B0604020202020204" pitchFamily="34" charset="0"/>
            </a:endParaRPr>
          </a:p>
        </p:txBody>
      </p:sp>
      <p:sp>
        <p:nvSpPr>
          <p:cNvPr id="6" name="Rectangle 1028"/>
          <p:cNvSpPr>
            <a:spLocks noGrp="1" noChangeArrowheads="1"/>
          </p:cNvSpPr>
          <p:nvPr>
            <p:ph type="dt" sz="quarter" idx="10"/>
          </p:nvPr>
        </p:nvSpPr>
        <p:spPr/>
        <p:txBody>
          <a:bodyPr/>
          <a:lstStyle/>
          <a:p>
            <a:pPr>
              <a:defRPr/>
            </a:pPr>
            <a:endParaRPr lang="en-US" b="1" dirty="0">
              <a:latin typeface="Arial" panose="020B0604020202020204" pitchFamily="34" charset="0"/>
              <a:cs typeface="Arial" panose="020B0604020202020204" pitchFamily="34" charset="0"/>
            </a:endParaRPr>
          </a:p>
        </p:txBody>
      </p:sp>
      <p:pic>
        <p:nvPicPr>
          <p:cNvPr id="37069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819400"/>
            <a:ext cx="2819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987" name="Rectangle 3"/>
          <p:cNvSpPr>
            <a:spLocks noGrp="1" noChangeArrowheads="1"/>
          </p:cNvSpPr>
          <p:nvPr>
            <p:ph type="ctrTitle"/>
          </p:nvPr>
        </p:nvSpPr>
        <p:spPr>
          <a:xfrm>
            <a:off x="1676400" y="76200"/>
            <a:ext cx="7391400" cy="1295400"/>
          </a:xfrm>
        </p:spPr>
        <p:txBody>
          <a:bodyPr/>
          <a:lstStyle/>
          <a:p>
            <a:pPr eaLnBrk="1" hangingPunct="1">
              <a:defRPr/>
            </a:pPr>
            <a:r>
              <a:rPr lang="ar-JO" sz="4000" b="1" i="0" dirty="0">
                <a:latin typeface="Arial" panose="020B0604020202020204" pitchFamily="34" charset="0"/>
                <a:cs typeface="Arial" panose="020B0604020202020204" pitchFamily="34" charset="0"/>
              </a:rPr>
              <a:t>مريم المجدلية رفيقة (زوجة) المسيح؟</a:t>
            </a:r>
            <a:endParaRPr lang="en-US" sz="4000" b="1" i="0" dirty="0">
              <a:latin typeface="Arial" panose="020B0604020202020204" pitchFamily="34" charset="0"/>
              <a:cs typeface="Arial" panose="020B0604020202020204" pitchFamily="34" charset="0"/>
            </a:endParaRPr>
          </a:p>
        </p:txBody>
      </p:sp>
      <p:sp>
        <p:nvSpPr>
          <p:cNvPr id="297988" name="Rectangle 4"/>
          <p:cNvSpPr>
            <a:spLocks noGrp="1" noChangeArrowheads="1"/>
          </p:cNvSpPr>
          <p:nvPr>
            <p:ph type="subTitle" idx="1"/>
          </p:nvPr>
        </p:nvSpPr>
        <p:spPr>
          <a:xfrm>
            <a:off x="2362200" y="1752600"/>
            <a:ext cx="6781800" cy="2667000"/>
          </a:xfrm>
        </p:spPr>
        <p:txBody>
          <a:bodyPr/>
          <a:lstStyle/>
          <a:p>
            <a:pPr eaLnBrk="1" hangingPunct="1">
              <a:buFont typeface="Monotype Sorts" charset="0"/>
              <a:buNone/>
              <a:defRPr/>
            </a:pPr>
            <a:r>
              <a:rPr lang="ar-JO" b="1" dirty="0">
                <a:latin typeface="Arial" panose="020B0604020202020204" pitchFamily="34" charset="0"/>
                <a:ea typeface="ＭＳ Ｐゴシック" charset="0"/>
                <a:cs typeface="Arial" panose="020B0604020202020204" pitchFamily="34" charset="0"/>
              </a:rPr>
              <a:t>ورفيقة [...] مريم المجدلية. [...] أحبها أكثر من جميع التلاميذ، وكان يقبلها كثيرًا على فمها. وبقية التلاميذ [...]. فقالوا له: لماذا تحبها أكثر منا جميعاً؟</a:t>
            </a:r>
          </a:p>
          <a:p>
            <a:pPr eaLnBrk="1" hangingPunct="1">
              <a:buFont typeface="Monotype Sorts" charset="0"/>
              <a:buNone/>
              <a:defRPr/>
            </a:pPr>
            <a:endParaRPr lang="ar-JO" b="1" dirty="0">
              <a:latin typeface="Arial" panose="020B0604020202020204" pitchFamily="34" charset="0"/>
              <a:ea typeface="ＭＳ Ｐゴシック" charset="0"/>
              <a:cs typeface="Arial" panose="020B0604020202020204" pitchFamily="34" charset="0"/>
            </a:endParaRPr>
          </a:p>
          <a:p>
            <a:pPr eaLnBrk="1" hangingPunct="1">
              <a:buFont typeface="Monotype Sorts" charset="0"/>
              <a:buNone/>
              <a:defRPr/>
            </a:pPr>
            <a:r>
              <a:rPr lang="ar-JO" b="1" dirty="0">
                <a:latin typeface="Arial" panose="020B0604020202020204" pitchFamily="34" charset="0"/>
                <a:ea typeface="ＭＳ Ｐゴシック" charset="0"/>
                <a:cs typeface="Arial" panose="020B0604020202020204" pitchFamily="34" charset="0"/>
              </a:rPr>
              <a:t>إنجيل فيليبس</a:t>
            </a:r>
          </a:p>
          <a:p>
            <a:pPr eaLnBrk="1" hangingPunct="1">
              <a:buFont typeface="Monotype Sorts" charset="0"/>
              <a:buNone/>
              <a:defRPr/>
            </a:pPr>
            <a:r>
              <a:rPr lang="ar-JO" b="1" dirty="0">
                <a:latin typeface="Arial" panose="020B0604020202020204" pitchFamily="34" charset="0"/>
                <a:ea typeface="ＭＳ Ｐゴシック" charset="0"/>
                <a:cs typeface="Arial" panose="020B0604020202020204" pitchFamily="34" charset="0"/>
              </a:rPr>
              <a:t>أبوكريفا العهد الجديد الغنوسي</a:t>
            </a:r>
            <a:endParaRPr lang="en-US" b="1" dirty="0">
              <a:latin typeface="Arial" panose="020B0604020202020204" pitchFamily="34" charset="0"/>
              <a:ea typeface="ＭＳ Ｐゴシック" charset="0"/>
              <a:cs typeface="Arial" panose="020B0604020202020204" pitchFamily="34" charset="0"/>
            </a:endParaRPr>
          </a:p>
        </p:txBody>
      </p:sp>
      <p:sp>
        <p:nvSpPr>
          <p:cNvPr id="297990" name="Text Box 6"/>
          <p:cNvSpPr txBox="1">
            <a:spLocks noChangeArrowheads="1"/>
          </p:cNvSpPr>
          <p:nvPr/>
        </p:nvSpPr>
        <p:spPr bwMode="auto">
          <a:xfrm>
            <a:off x="0" y="3140967"/>
            <a:ext cx="9067800" cy="2308324"/>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7663" indent="-3476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latin typeface="Arial" panose="020B0604020202020204" pitchFamily="34" charset="0"/>
                <a:cs typeface="Arial" panose="020B0604020202020204" pitchFamily="34" charset="0"/>
              </a:rPr>
              <a:t>لكن ...</a:t>
            </a:r>
            <a:endParaRPr lang="en-US" b="1" dirty="0">
              <a:latin typeface="Arial" panose="020B0604020202020204" pitchFamily="34" charset="0"/>
              <a:cs typeface="Arial" panose="020B0604020202020204" pitchFamily="34" charset="0"/>
            </a:endParaRPr>
          </a:p>
          <a:p>
            <a:pPr algn="r" rtl="1">
              <a:buFontTx/>
              <a:buChar char="•"/>
            </a:pPr>
            <a:r>
              <a:rPr lang="ar-JO" b="1" dirty="0">
                <a:latin typeface="Arial" panose="020B0604020202020204" pitchFamily="34" charset="0"/>
                <a:cs typeface="Arial" panose="020B0604020202020204" pitchFamily="34" charset="0"/>
              </a:rPr>
              <a:t>إن كان يسوع متزوجاً منها فلماذا شعر التلاميذ بالغيرة منها؟</a:t>
            </a:r>
            <a:endParaRPr lang="en-US" b="1" dirty="0">
              <a:latin typeface="Arial" panose="020B0604020202020204" pitchFamily="34" charset="0"/>
              <a:cs typeface="Arial" panose="020B0604020202020204" pitchFamily="34" charset="0"/>
            </a:endParaRPr>
          </a:p>
          <a:p>
            <a:pPr algn="r" rtl="1">
              <a:buFontTx/>
              <a:buChar char="•"/>
            </a:pPr>
            <a:r>
              <a:rPr lang="ar-JO" b="1" dirty="0">
                <a:latin typeface="Arial" panose="020B0604020202020204" pitchFamily="34" charset="0"/>
                <a:cs typeface="Arial" panose="020B0604020202020204" pitchFamily="34" charset="0"/>
              </a:rPr>
              <a:t>كلمة رفيقة لا تشير إلى زوجة فيسوع كان لديه عدة رفاق في السفر والكثير منهم نساء</a:t>
            </a:r>
            <a:endParaRPr lang="en-US" b="1" dirty="0">
              <a:latin typeface="Arial" panose="020B0604020202020204" pitchFamily="34" charset="0"/>
              <a:cs typeface="Arial" panose="020B0604020202020204" pitchFamily="34" charset="0"/>
            </a:endParaRPr>
          </a:p>
          <a:p>
            <a:pPr algn="r" rtl="1">
              <a:buFontTx/>
              <a:buChar char="•"/>
            </a:pPr>
            <a:r>
              <a:rPr lang="ar-JO" b="1" dirty="0">
                <a:latin typeface="Arial" panose="020B0604020202020204" pitchFamily="34" charset="0"/>
                <a:cs typeface="Arial" panose="020B0604020202020204" pitchFamily="34" charset="0"/>
              </a:rPr>
              <a:t>الكلمة المقدمة "فم" محجوبة في النص الأصلي ولذلك تم توفيرها من قبل المترجمين. يمكن أن يكون رأسها أو يدها أو خدها بنفس السهولة.</a:t>
            </a:r>
          </a:p>
          <a:p>
            <a:pPr algn="r" rtl="1">
              <a:buFontTx/>
              <a:buChar char="•"/>
            </a:pPr>
            <a:r>
              <a:rPr lang="ar-JO" b="1" dirty="0">
                <a:latin typeface="Arial" panose="020B0604020202020204" pitchFamily="34" charset="0"/>
                <a:cs typeface="Arial" panose="020B0604020202020204" pitchFamily="34" charset="0"/>
              </a:rPr>
              <a:t>هذا عمل هرطوقي من القرن الثاني.</a:t>
            </a:r>
            <a:endParaRPr 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7990">
                                            <p:bg/>
                                          </p:spTgt>
                                        </p:tgtEl>
                                        <p:attrNameLst>
                                          <p:attrName>style.visibility</p:attrName>
                                        </p:attrNameLst>
                                      </p:cBhvr>
                                      <p:to>
                                        <p:strVal val="visible"/>
                                      </p:to>
                                    </p:set>
                                    <p:animEffect transition="in" filter="dissolve">
                                      <p:cBhvr>
                                        <p:cTn id="7" dur="500"/>
                                        <p:tgtEl>
                                          <p:spTgt spid="297990">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97990">
                                            <p:txEl>
                                              <p:pRg st="0" end="0"/>
                                            </p:txEl>
                                          </p:spTgt>
                                        </p:tgtEl>
                                        <p:attrNameLst>
                                          <p:attrName>style.visibility</p:attrName>
                                        </p:attrNameLst>
                                      </p:cBhvr>
                                      <p:to>
                                        <p:strVal val="visible"/>
                                      </p:to>
                                    </p:set>
                                    <p:animEffect transition="in" filter="dissolve">
                                      <p:cBhvr>
                                        <p:cTn id="12" dur="500"/>
                                        <p:tgtEl>
                                          <p:spTgt spid="29799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97990">
                                            <p:txEl>
                                              <p:pRg st="1" end="1"/>
                                            </p:txEl>
                                          </p:spTgt>
                                        </p:tgtEl>
                                        <p:attrNameLst>
                                          <p:attrName>style.visibility</p:attrName>
                                        </p:attrNameLst>
                                      </p:cBhvr>
                                      <p:to>
                                        <p:strVal val="visible"/>
                                      </p:to>
                                    </p:set>
                                    <p:animEffect transition="in" filter="dissolve">
                                      <p:cBhvr>
                                        <p:cTn id="17" dur="500"/>
                                        <p:tgtEl>
                                          <p:spTgt spid="29799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97990">
                                            <p:txEl>
                                              <p:pRg st="2" end="2"/>
                                            </p:txEl>
                                          </p:spTgt>
                                        </p:tgtEl>
                                        <p:attrNameLst>
                                          <p:attrName>style.visibility</p:attrName>
                                        </p:attrNameLst>
                                      </p:cBhvr>
                                      <p:to>
                                        <p:strVal val="visible"/>
                                      </p:to>
                                    </p:set>
                                    <p:animEffect transition="in" filter="dissolve">
                                      <p:cBhvr>
                                        <p:cTn id="22" dur="500"/>
                                        <p:tgtEl>
                                          <p:spTgt spid="29799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97990">
                                            <p:txEl>
                                              <p:pRg st="3" end="3"/>
                                            </p:txEl>
                                          </p:spTgt>
                                        </p:tgtEl>
                                        <p:attrNameLst>
                                          <p:attrName>style.visibility</p:attrName>
                                        </p:attrNameLst>
                                      </p:cBhvr>
                                      <p:to>
                                        <p:strVal val="visible"/>
                                      </p:to>
                                    </p:set>
                                    <p:animEffect transition="in" filter="dissolve">
                                      <p:cBhvr>
                                        <p:cTn id="27" dur="500"/>
                                        <p:tgtEl>
                                          <p:spTgt spid="29799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0" grpId="0" build="p"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2" descr="sunset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2738" name="Picture 7" descr="EmpConstantine"/>
          <p:cNvPicPr>
            <a:picLocks noChangeAspect="1" noChangeArrowheads="1"/>
          </p:cNvPicPr>
          <p:nvPr/>
        </p:nvPicPr>
        <p:blipFill>
          <a:blip r:embed="rId4" cstate="screen">
            <a:lum bright="-18000"/>
            <a:extLst>
              <a:ext uri="{28A0092B-C50C-407E-A947-70E740481C1C}">
                <a14:useLocalDpi xmlns:a14="http://schemas.microsoft.com/office/drawing/2010/main"/>
              </a:ext>
            </a:extLst>
          </a:blip>
          <a:srcRect/>
          <a:stretch>
            <a:fillRect/>
          </a:stretch>
        </p:blipFill>
        <p:spPr bwMode="auto">
          <a:xfrm>
            <a:off x="0" y="0"/>
            <a:ext cx="46418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4851" name="Rectangle 3"/>
          <p:cNvSpPr>
            <a:spLocks noGrp="1" noChangeArrowheads="1"/>
          </p:cNvSpPr>
          <p:nvPr>
            <p:ph type="title"/>
          </p:nvPr>
        </p:nvSpPr>
        <p:spPr>
          <a:xfrm>
            <a:off x="-152400" y="228600"/>
            <a:ext cx="9296400" cy="1143000"/>
          </a:xfrm>
          <a:effectLst>
            <a:outerShdw blurRad="63500" dist="35921" dir="2700000" algn="ctr" rotWithShape="0">
              <a:schemeClr val="tx2">
                <a:alpha val="74998"/>
              </a:schemeClr>
            </a:outerShdw>
          </a:effectLst>
        </p:spPr>
        <p:txBody>
          <a:bodyPr/>
          <a:lstStyle/>
          <a:p>
            <a:pPr eaLnBrk="1" hangingPunct="1">
              <a:defRPr/>
            </a:pPr>
            <a:r>
              <a:rPr lang="ar-JO" sz="7200" dirty="0">
                <a:solidFill>
                  <a:schemeClr val="bg1"/>
                </a:solidFill>
                <a:ea typeface="ＭＳ Ｐゴシック" charset="0"/>
                <a:cs typeface="Arial" panose="020B0604020202020204" pitchFamily="34" charset="0"/>
              </a:rPr>
              <a:t>أطروحة براون</a:t>
            </a:r>
            <a:endParaRPr lang="en-US" dirty="0">
              <a:solidFill>
                <a:schemeClr val="bg1"/>
              </a:solidFill>
              <a:ea typeface="ＭＳ Ｐゴシック" charset="0"/>
              <a:cs typeface="Arial" panose="020B0604020202020204" pitchFamily="34" charset="0"/>
            </a:endParaRPr>
          </a:p>
        </p:txBody>
      </p:sp>
      <p:sp>
        <p:nvSpPr>
          <p:cNvPr id="334854" name="Text Box 6"/>
          <p:cNvSpPr txBox="1">
            <a:spLocks noChangeArrowheads="1"/>
          </p:cNvSpPr>
          <p:nvPr/>
        </p:nvSpPr>
        <p:spPr bwMode="auto">
          <a:xfrm>
            <a:off x="107504" y="1508125"/>
            <a:ext cx="8964488" cy="2862322"/>
          </a:xfrm>
          <a:prstGeom prst="rect">
            <a:avLst/>
          </a:prstGeom>
          <a:noFill/>
          <a:ln w="9525">
            <a:noFill/>
            <a:miter lim="800000"/>
            <a:headEnd/>
            <a:tailEnd/>
          </a:ln>
          <a:effectLst/>
        </p:spPr>
        <p:txBody>
          <a:bodyPr>
            <a:spAutoFit/>
          </a:bodyPr>
          <a:lstStyle/>
          <a:p>
            <a:pPr algn="r">
              <a:defRPr/>
            </a:pPr>
            <a:r>
              <a:rPr lang="ar-JO" sz="3600" b="1" dirty="0">
                <a:solidFill>
                  <a:srgbClr val="FFFFFF"/>
                </a:solidFill>
                <a:effectLst>
                  <a:glow rad="228600">
                    <a:schemeClr val="tx1"/>
                  </a:glow>
                </a:effectLst>
                <a:latin typeface="Arial" panose="020B0604020202020204" pitchFamily="34" charset="0"/>
                <a:ea typeface="+mn-ea"/>
                <a:cs typeface="Arial" panose="020B0604020202020204" pitchFamily="34" charset="0"/>
              </a:rPr>
              <a:t>نجح قسطنطين وخلفاؤه الذكور في تحويل العالم من الوثنية الأمومية إلى المسيحية الأبوية من خلال شن حملة دعاية شيطنت الأنثى المقدسة، وطمست الإلهة من الدين الحديث إلى الأبد</a:t>
            </a:r>
            <a:br>
              <a:rPr lang="en-US" sz="3600" b="1" dirty="0">
                <a:solidFill>
                  <a:srgbClr val="FFFFFF"/>
                </a:solidFill>
                <a:effectLst>
                  <a:glow rad="228600">
                    <a:schemeClr val="tx1"/>
                  </a:glow>
                </a:effectLst>
                <a:latin typeface="Arial" panose="020B0604020202020204" pitchFamily="34" charset="0"/>
                <a:ea typeface="+mn-ea"/>
                <a:cs typeface="Arial" panose="020B0604020202020204" pitchFamily="34" charset="0"/>
              </a:rPr>
            </a:br>
            <a:r>
              <a:rPr lang="en-US" sz="3600" b="1" dirty="0">
                <a:solidFill>
                  <a:srgbClr val="FFFFFF"/>
                </a:solidFill>
                <a:effectLst>
                  <a:glow rad="228600">
                    <a:schemeClr val="tx1"/>
                  </a:glow>
                </a:effectLst>
                <a:latin typeface="Arial" panose="020B0604020202020204" pitchFamily="34" charset="0"/>
                <a:ea typeface="+mn-ea"/>
                <a:cs typeface="Arial" panose="020B0604020202020204" pitchFamily="34" charset="0"/>
              </a:rPr>
              <a:t>(</a:t>
            </a:r>
            <a:r>
              <a:rPr lang="ar-JO" sz="3600" b="1" dirty="0">
                <a:solidFill>
                  <a:srgbClr val="FFFFFF"/>
                </a:solidFill>
                <a:effectLst>
                  <a:glow rad="228600">
                    <a:schemeClr val="tx1"/>
                  </a:glow>
                </a:effectLst>
                <a:latin typeface="Arial" panose="020B0604020202020204" pitchFamily="34" charset="0"/>
                <a:ea typeface="+mn-ea"/>
                <a:cs typeface="Arial" panose="020B0604020202020204" pitchFamily="34" charset="0"/>
              </a:rPr>
              <a:t>شيفرة دافنشي، 104</a:t>
            </a:r>
            <a:r>
              <a:rPr lang="en-US" sz="3600" b="1" dirty="0">
                <a:solidFill>
                  <a:srgbClr val="FFFFFF"/>
                </a:solidFill>
                <a:effectLst>
                  <a:glow rad="228600">
                    <a:schemeClr val="tx1"/>
                  </a:glow>
                </a:effectLst>
                <a:latin typeface="Arial" panose="020B0604020202020204" pitchFamily="34" charset="0"/>
                <a:ea typeface="+mn-ea"/>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34854"/>
                                        </p:tgtEl>
                                        <p:attrNameLst>
                                          <p:attrName>style.visibility</p:attrName>
                                        </p:attrNameLst>
                                      </p:cBhvr>
                                      <p:to>
                                        <p:strVal val="visible"/>
                                      </p:to>
                                    </p:set>
                                    <p:animEffect transition="in" filter="fade">
                                      <p:cBhvr>
                                        <p:cTn id="7" dur="1000"/>
                                        <p:tgtEl>
                                          <p:spTgt spid="334854"/>
                                        </p:tgtEl>
                                      </p:cBhvr>
                                    </p:animEffect>
                                    <p:anim calcmode="lin" valueType="num">
                                      <p:cBhvr>
                                        <p:cTn id="8" dur="1000" fill="hold"/>
                                        <p:tgtEl>
                                          <p:spTgt spid="334854"/>
                                        </p:tgtEl>
                                        <p:attrNameLst>
                                          <p:attrName>ppt_x</p:attrName>
                                        </p:attrNameLst>
                                      </p:cBhvr>
                                      <p:tavLst>
                                        <p:tav tm="0">
                                          <p:val>
                                            <p:strVal val="#ppt_x"/>
                                          </p:val>
                                        </p:tav>
                                        <p:tav tm="100000">
                                          <p:val>
                                            <p:strVal val="#ppt_x"/>
                                          </p:val>
                                        </p:tav>
                                      </p:tavLst>
                                    </p:anim>
                                    <p:anim calcmode="lin" valueType="num">
                                      <p:cBhvr>
                                        <p:cTn id="9" dur="1000" fill="hold"/>
                                        <p:tgtEl>
                                          <p:spTgt spid="3348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Grp="1" noChangeArrowheads="1"/>
          </p:cNvSpPr>
          <p:nvPr>
            <p:ph type="title"/>
          </p:nvPr>
        </p:nvSpPr>
        <p:spPr>
          <a:xfrm>
            <a:off x="0" y="228600"/>
            <a:ext cx="9144000" cy="838200"/>
          </a:xfrm>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شجع براون على عبادة الإلهة</a:t>
            </a:r>
            <a:endParaRPr lang="en-US" b="1" dirty="0">
              <a:latin typeface="Arial" panose="020B0604020202020204" pitchFamily="34" charset="0"/>
              <a:ea typeface="ＭＳ Ｐゴシック" charset="0"/>
              <a:cs typeface="Arial" panose="020B0604020202020204" pitchFamily="34" charset="0"/>
            </a:endParaRPr>
          </a:p>
        </p:txBody>
      </p:sp>
      <p:pic>
        <p:nvPicPr>
          <p:cNvPr id="374786" name="Picture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838200" y="1076325"/>
            <a:ext cx="7696200" cy="5753100"/>
          </a:xfrm>
        </p:spPr>
      </p:pic>
    </p:spTree>
  </p:cSld>
  <p:clrMapOvr>
    <a:masterClrMapping/>
  </p:clrMapOvr>
  <p:transition>
    <p:random/>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Rectangle 2" descr="Green marble"/>
          <p:cNvSpPr>
            <a:spLocks noGrp="1" noChangeArrowheads="1"/>
          </p:cNvSpPr>
          <p:nvPr>
            <p:ph type="title"/>
          </p:nvPr>
        </p:nvSpPr>
        <p:spPr>
          <a:xfrm>
            <a:off x="152400" y="152400"/>
            <a:ext cx="8763000" cy="914400"/>
          </a:xfrm>
          <a:blipFill dpi="0" rotWithShape="0">
            <a:blip r:embed="rId3"/>
            <a:srcRect/>
            <a:tile tx="0" ty="0" sx="100000" sy="100000" flip="none" algn="tl"/>
          </a:blipFill>
        </p:spPr>
        <p:txBody>
          <a:bodyPr/>
          <a:lstStyle/>
          <a:p>
            <a:pPr eaLnBrk="1" hangingPunct="1">
              <a:defRPr/>
            </a:pPr>
            <a:r>
              <a:rPr lang="ar-JO" sz="3600" b="1" dirty="0">
                <a:solidFill>
                  <a:schemeClr val="hlink"/>
                </a:solidFill>
                <a:effectLst>
                  <a:outerShdw blurRad="38100" dist="38100" dir="2700000" algn="tl">
                    <a:srgbClr val="000000">
                      <a:alpha val="43137"/>
                    </a:srgbClr>
                  </a:outerShdw>
                </a:effectLst>
                <a:latin typeface="Arial" panose="020B0604020202020204" pitchFamily="34" charset="0"/>
                <a:ea typeface="MS Pゴシック" charset="0"/>
                <a:cs typeface="Arial" panose="020B0604020202020204" pitchFamily="34" charset="0"/>
              </a:rPr>
              <a:t>يفضل الغنوسيون الرجال على أية حال</a:t>
            </a:r>
            <a:endParaRPr lang="en-US" sz="4000" b="1" dirty="0">
              <a:effectLst>
                <a:outerShdw blurRad="38100" dist="38100" dir="2700000" algn="tl">
                  <a:srgbClr val="000000">
                    <a:alpha val="43137"/>
                  </a:srgbClr>
                </a:outerShdw>
              </a:effectLst>
              <a:latin typeface="Arial" panose="020B0604020202020204" pitchFamily="34" charset="0"/>
              <a:ea typeface="MS Pゴシック" charset="0"/>
              <a:cs typeface="Arial" panose="020B0604020202020204" pitchFamily="34" charset="0"/>
            </a:endParaRPr>
          </a:p>
        </p:txBody>
      </p:sp>
      <p:sp>
        <p:nvSpPr>
          <p:cNvPr id="1309699" name="Rectangle 3"/>
          <p:cNvSpPr>
            <a:spLocks noGrp="1" noChangeArrowheads="1"/>
          </p:cNvSpPr>
          <p:nvPr>
            <p:ph type="body" idx="1"/>
          </p:nvPr>
        </p:nvSpPr>
        <p:spPr>
          <a:xfrm>
            <a:off x="3016250" y="1219200"/>
            <a:ext cx="6019800" cy="5638800"/>
          </a:xfrm>
          <a:solidFill>
            <a:schemeClr val="bg1"/>
          </a:solidFill>
        </p:spPr>
        <p:txBody>
          <a:bodyPr/>
          <a:lstStyle/>
          <a:p>
            <a:pPr marL="0" indent="0" algn="ctr" eaLnBrk="1" hangingPunct="1">
              <a:lnSpc>
                <a:spcPct val="90000"/>
              </a:lnSpc>
              <a:buFont typeface="Wingdings" charset="0"/>
              <a:buNone/>
              <a:defRPr/>
            </a:pPr>
            <a:r>
              <a:rPr lang="ar-JO" sz="3600" b="1" dirty="0">
                <a:latin typeface="Arial" panose="020B0604020202020204" pitchFamily="34" charset="0"/>
                <a:ea typeface="MS Pゴシック" charset="0"/>
                <a:cs typeface="Arial" panose="020B0604020202020204" pitchFamily="34" charset="0"/>
              </a:rPr>
              <a:t>فقال لهم سمعان بطرس: دعوا مريم تتركنا، لأن النساء لا يستحقن الحياة. قال يسوع: "ها أنا أرشدها لجعلها ذكراً، حتى تصير هي أيضاً روحاً حية مثلكم أيها الذكور. فإن كل أنثى تجعل نفسها ذكراً تدخل ملكوت السماوات.</a:t>
            </a:r>
            <a:endParaRPr lang="en-US" sz="3600" b="1" dirty="0">
              <a:latin typeface="Arial" panose="020B0604020202020204" pitchFamily="34" charset="0"/>
              <a:ea typeface="MS Pゴシック" charset="0"/>
              <a:cs typeface="Arial" panose="020B0604020202020204" pitchFamily="34" charset="0"/>
            </a:endParaRPr>
          </a:p>
        </p:txBody>
      </p:sp>
      <p:sp>
        <p:nvSpPr>
          <p:cNvPr id="376835" name="Text Box 4"/>
          <p:cNvSpPr txBox="1">
            <a:spLocks noChangeArrowheads="1"/>
          </p:cNvSpPr>
          <p:nvPr/>
        </p:nvSpPr>
        <p:spPr bwMode="auto">
          <a:xfrm>
            <a:off x="114300" y="5410200"/>
            <a:ext cx="2819400" cy="120032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b="1" dirty="0">
                <a:solidFill>
                  <a:srgbClr val="000000"/>
                </a:solidFill>
                <a:latin typeface="Arial" panose="020B0604020202020204" pitchFamily="34" charset="0"/>
                <a:ea typeface="MS Pゴシック" charset="0"/>
                <a:cs typeface="Arial" panose="020B0604020202020204" pitchFamily="34" charset="0"/>
              </a:rPr>
              <a:t>إنجيل توما</a:t>
            </a:r>
            <a:br>
              <a:rPr lang="en-US" b="1" dirty="0">
                <a:solidFill>
                  <a:srgbClr val="000000"/>
                </a:solidFill>
                <a:latin typeface="Arial" panose="020B0604020202020204" pitchFamily="34" charset="0"/>
                <a:ea typeface="MS Pゴシック" charset="0"/>
                <a:cs typeface="Arial" panose="020B0604020202020204" pitchFamily="34" charset="0"/>
              </a:rPr>
            </a:br>
            <a:r>
              <a:rPr lang="ar-JO" b="1" dirty="0">
                <a:solidFill>
                  <a:srgbClr val="000000"/>
                </a:solidFill>
                <a:latin typeface="Arial" panose="020B0604020202020204" pitchFamily="34" charset="0"/>
                <a:ea typeface="MS Pゴシック" charset="0"/>
                <a:cs typeface="Arial" panose="020B0604020202020204" pitchFamily="34" charset="0"/>
              </a:rPr>
              <a:t>القول 114</a:t>
            </a:r>
            <a:br>
              <a:rPr lang="en-US" b="1" dirty="0">
                <a:solidFill>
                  <a:srgbClr val="000000"/>
                </a:solidFill>
                <a:latin typeface="Arial" panose="020B0604020202020204" pitchFamily="34" charset="0"/>
                <a:ea typeface="MS Pゴシック" charset="0"/>
                <a:cs typeface="Arial" panose="020B0604020202020204" pitchFamily="34" charset="0"/>
              </a:rPr>
            </a:br>
            <a:r>
              <a:rPr lang="en-US" b="1" dirty="0">
                <a:solidFill>
                  <a:srgbClr val="000000"/>
                </a:solidFill>
                <a:latin typeface="Arial" panose="020B0604020202020204" pitchFamily="34" charset="0"/>
                <a:ea typeface="MS Pゴシック" charset="0"/>
                <a:cs typeface="Arial" panose="020B0604020202020204" pitchFamily="34" charset="0"/>
              </a:rPr>
              <a:t>(</a:t>
            </a:r>
            <a:r>
              <a:rPr lang="ar-JO" b="1" dirty="0">
                <a:solidFill>
                  <a:srgbClr val="000000"/>
                </a:solidFill>
                <a:latin typeface="Arial" panose="020B0604020202020204" pitchFamily="34" charset="0"/>
                <a:ea typeface="MS Pゴシック" charset="0"/>
                <a:cs typeface="Arial" panose="020B0604020202020204" pitchFamily="34" charset="0"/>
              </a:rPr>
              <a:t>العدد الأخير</a:t>
            </a:r>
            <a:r>
              <a:rPr lang="en-US" b="1" dirty="0">
                <a:solidFill>
                  <a:srgbClr val="000000"/>
                </a:solidFill>
                <a:latin typeface="Arial" panose="020B0604020202020204" pitchFamily="34" charset="0"/>
                <a:ea typeface="MS Pゴシック" charset="0"/>
                <a:cs typeface="Arial" panose="020B0604020202020204" pitchFamily="34" charset="0"/>
              </a:rPr>
              <a:t>)</a:t>
            </a:r>
          </a:p>
        </p:txBody>
      </p:sp>
      <p:pic>
        <p:nvPicPr>
          <p:cNvPr id="376836" name="Picture 5" descr="copti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725" y="1143000"/>
            <a:ext cx="2895600" cy="41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dirty="0">
                <a:solidFill>
                  <a:srgbClr val="FFFFFF"/>
                </a:solidFill>
                <a:ea typeface="ＭＳ Ｐゴシック" charset="0"/>
                <a:cs typeface="Arial" panose="020B0604020202020204" pitchFamily="34" charset="0"/>
              </a:rPr>
              <a:t>الرابط للعرض التقديميِّ "خلفيَّات العهد الجديد" متاحٌ على الموقع الإلكترونيّ:</a:t>
            </a:r>
            <a:br>
              <a:rPr lang="ar-JO" sz="2400" dirty="0">
                <a:solidFill>
                  <a:srgbClr val="FFFFFF"/>
                </a:solidFill>
                <a:ea typeface="ＭＳ Ｐゴシック" charset="0"/>
                <a:cs typeface="Arial" panose="020B0604020202020204" pitchFamily="34" charset="0"/>
              </a:rPr>
            </a:br>
            <a:r>
              <a:rPr lang="ar-JO" sz="2400" dirty="0">
                <a:solidFill>
                  <a:srgbClr val="FFFFFF"/>
                </a:solidFill>
                <a:ea typeface="ＭＳ Ｐゴシック" charset="0"/>
                <a:cs typeface="Arial" panose="020B0604020202020204" pitchFamily="34" charset="0"/>
              </a:rPr>
              <a:t> </a:t>
            </a:r>
            <a:r>
              <a:rPr lang="en-US" sz="2400" dirty="0">
                <a:solidFill>
                  <a:srgbClr val="FFFFFF"/>
                </a:solidFill>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764704"/>
            <a:ext cx="9232347" cy="5378306"/>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267728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76390561"/>
      </p:ext>
    </p:extLst>
  </p:cSld>
  <p:clrMapOvr>
    <a:masterClrMapping/>
  </p:clrMapOvr>
  <p:transition/>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Marble Top">
  <a:themeElements>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fontScheme name="Marble Top">
      <a:majorFont>
        <a:latin typeface="Copperplate Gothic Light"/>
        <a:ea typeface="MS Pゴシック"/>
        <a:cs typeface="MS Pゴシック"/>
      </a:majorFont>
      <a:minorFont>
        <a:latin typeface="Copperplate Gothic Light"/>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Blank Presentation">
  <a:themeElements>
    <a:clrScheme name="Blank Presentatio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Blank Presentation">
      <a:majorFont>
        <a:latin typeface="Helvetica"/>
        <a:ea typeface="Helvetica"/>
        <a:cs typeface="Helvetica"/>
      </a:majorFont>
      <a:minorFont>
        <a:latin typeface="Times New Roman"/>
        <a:ea typeface="Times New Roman"/>
        <a:cs typeface="Times New Roman"/>
      </a:minorFont>
    </a:fontScheme>
    <a:fmtScheme name="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ea typeface="Arial" pitchFamily="-112" charset="0"/>
            <a:cs typeface="Arial" pitchFamily="-112" charset="0"/>
          </a:defRPr>
        </a:defPPr>
      </a:lstStyle>
    </a:spDef>
    <a:lnDef>
      <a:spPr bwMode="auto">
        <a:xfrm>
          <a:off x="0" y="0"/>
          <a:ext cx="1" cy="1"/>
        </a:xfrm>
        <a:custGeom>
          <a:avLst/>
          <a:gdLst/>
          <a:ahLst/>
          <a:cxnLst/>
          <a:rect l="0" t="0" r="0" b="0"/>
          <a:pathLst/>
        </a:custGeom>
        <a:solidFill>
          <a:srgbClr val="00000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ea typeface="Arial" pitchFamily="-112" charset="0"/>
            <a:cs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Fun Clip">
  <a:themeElements>
    <a:clrScheme name="Fun Clip 1">
      <a:dk1>
        <a:srgbClr val="330000"/>
      </a:dk1>
      <a:lt1>
        <a:srgbClr val="FFFFFF"/>
      </a:lt1>
      <a:dk2>
        <a:srgbClr val="32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fontScheme name="Fun Clip">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Fun Clip 1">
        <a:dk1>
          <a:srgbClr val="330000"/>
        </a:dk1>
        <a:lt1>
          <a:srgbClr val="FFFFFF"/>
        </a:lt1>
        <a:dk2>
          <a:srgbClr val="32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2.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2004:Templates:Presentations:Designs:Fun Clip</Template>
  <TotalTime>16008</TotalTime>
  <Words>6231</Words>
  <Application>Microsoft Macintosh PowerPoint</Application>
  <PresentationFormat>On-screen Show (4:3)</PresentationFormat>
  <Paragraphs>1119</Paragraphs>
  <Slides>99</Slides>
  <Notes>96</Notes>
  <HiddenSlides>0</HiddenSlides>
  <MMClips>0</MMClips>
  <ScaleCrop>false</ScaleCrop>
  <HeadingPairs>
    <vt:vector size="6" baseType="variant">
      <vt:variant>
        <vt:lpstr>Fonts Used</vt:lpstr>
      </vt:variant>
      <vt:variant>
        <vt:i4>19</vt:i4>
      </vt:variant>
      <vt:variant>
        <vt:lpstr>Theme</vt:lpstr>
      </vt:variant>
      <vt:variant>
        <vt:i4>27</vt:i4>
      </vt:variant>
      <vt:variant>
        <vt:lpstr>Slide Titles</vt:lpstr>
      </vt:variant>
      <vt:variant>
        <vt:i4>99</vt:i4>
      </vt:variant>
    </vt:vector>
  </HeadingPairs>
  <TitlesOfParts>
    <vt:vector size="145" baseType="lpstr">
      <vt:lpstr>26</vt:lpstr>
      <vt:lpstr>Aril</vt:lpstr>
      <vt:lpstr>BONES</vt:lpstr>
      <vt:lpstr>ＭＳ Ｐゴシック</vt:lpstr>
      <vt:lpstr>SimSun</vt:lpstr>
      <vt:lpstr>Times</vt:lpstr>
      <vt:lpstr>Arial</vt:lpstr>
      <vt:lpstr>Arial Black</vt:lpstr>
      <vt:lpstr>Calibri</vt:lpstr>
      <vt:lpstr>Comic Sans MS</vt:lpstr>
      <vt:lpstr>Copperplate Gothic Light</vt:lpstr>
      <vt:lpstr>Garamond</vt:lpstr>
      <vt:lpstr>Georgia</vt:lpstr>
      <vt:lpstr>Impact</vt:lpstr>
      <vt:lpstr>Monotype Corsiva</vt:lpstr>
      <vt:lpstr>Monotype Sorts</vt:lpstr>
      <vt:lpstr>Tahoma</vt:lpstr>
      <vt:lpstr>Times New Roman</vt:lpstr>
      <vt:lpstr>Wingdings</vt:lpstr>
      <vt:lpstr>Beam</vt:lpstr>
      <vt:lpstr>Compass</vt:lpstr>
      <vt:lpstr>Full Moon</vt:lpstr>
      <vt:lpstr>Capsules</vt:lpstr>
      <vt:lpstr>Default Design</vt:lpstr>
      <vt:lpstr>Blank Presentation</vt:lpstr>
      <vt:lpstr>Textured</vt:lpstr>
      <vt:lpstr>Fun Clip</vt:lpstr>
      <vt:lpstr>1_Compass</vt:lpstr>
      <vt:lpstr>Marble Top</vt:lpstr>
      <vt:lpstr>1_Default Design</vt:lpstr>
      <vt:lpstr>1_Blank Presentation</vt:lpstr>
      <vt:lpstr>3_Blank Presentation</vt:lpstr>
      <vt:lpstr>Orbit</vt:lpstr>
      <vt:lpstr>2_Default Design</vt:lpstr>
      <vt:lpstr>1_Orbit</vt:lpstr>
      <vt:lpstr>2_Orbit</vt:lpstr>
      <vt:lpstr>3_Orbit</vt:lpstr>
      <vt:lpstr>2_Blank Presentation</vt:lpstr>
      <vt:lpstr>1_Beam</vt:lpstr>
      <vt:lpstr>1_untitled 1</vt:lpstr>
      <vt:lpstr>2_untitled 1</vt:lpstr>
      <vt:lpstr>2_Beam</vt:lpstr>
      <vt:lpstr>2_Blue Diagonal</vt:lpstr>
      <vt:lpstr>3_Beam</vt:lpstr>
      <vt:lpstr>4_Beam</vt:lpstr>
      <vt:lpstr>2_Compass</vt:lpstr>
      <vt:lpstr>سياق أدب                          العهد الجديد</vt:lpstr>
      <vt:lpstr>خلفيات الزواج في الأدب اليهودي</vt:lpstr>
      <vt:lpstr>موكب الزفاف في القرن الأول</vt:lpstr>
      <vt:lpstr>والأموات في المسيح سيقومون أولاً (1 تس 4: 16ب)</vt:lpstr>
      <vt:lpstr>Marriage &amp; the Church Timeline</vt:lpstr>
      <vt:lpstr>الكتابة المسمارية</vt:lpstr>
      <vt:lpstr>نظرة عامة على القسم الأدبي</vt:lpstr>
      <vt:lpstr>مخطط الأدب الزمني</vt:lpstr>
      <vt:lpstr>1. الكتابات الموحى بها</vt:lpstr>
      <vt:lpstr>الكتابات اليهودية</vt:lpstr>
      <vt:lpstr> لا يوجد لدينا اليوم كتابات يهودية وجدت قبل جبل سيناء (1445 ق.م)</vt:lpstr>
      <vt:lpstr>المصادر اليهودية الرئيسية                 بدأت في خيمة الإجتماع</vt:lpstr>
      <vt:lpstr>مخطط الأدب الزمني</vt:lpstr>
      <vt:lpstr>The Hebrew Canon</vt:lpstr>
      <vt:lpstr>The Hebrew Canon</vt:lpstr>
      <vt:lpstr>The Hebrew Canon</vt:lpstr>
      <vt:lpstr>الأحرف العبرية</vt:lpstr>
      <vt:lpstr>1. العبرية : النص المازوري</vt:lpstr>
      <vt:lpstr>تفتقر معظم المخطوطات العبرية إلى حروف العلة. غالبًا ما تفتقر المخطوطات العبرية واليونانية إلى مسافة بين الكلمات أيضًا!</vt:lpstr>
      <vt:lpstr>يمكنك القراءة بدون حروف العلة أيضاً </vt:lpstr>
      <vt:lpstr>1. العبرية : النص المازوري</vt:lpstr>
      <vt:lpstr>2. اليونانية : السبعينية</vt:lpstr>
      <vt:lpstr>3. قانونية العهد القديم</vt:lpstr>
      <vt:lpstr>قانونية العهد الجديد</vt:lpstr>
      <vt:lpstr>قطع صغيرة مبكرة جداً</vt:lpstr>
      <vt:lpstr>لماذا لا توجدوثائق العهد الجديد الأصلية؟</vt:lpstr>
      <vt:lpstr>قانونية العهد الجديد</vt:lpstr>
      <vt:lpstr>اعتبر بولس  إنجيل لوقا  موحى به  خلال 5 سنوات</vt:lpstr>
      <vt:lpstr>دعا بطرس أيضاً رسائل بولس بالكتب المقدسة</vt:lpstr>
      <vt:lpstr>قانونية العهد الجديد</vt:lpstr>
      <vt:lpstr>كتابات غير موحى بها (الخلفيات)</vt:lpstr>
      <vt:lpstr>المؤرخون اليونانيون</vt:lpstr>
      <vt:lpstr>المؤرخون الرومان</vt:lpstr>
      <vt:lpstr>بليني الأصغر (111- 113 ب. م)</vt:lpstr>
      <vt:lpstr>مراسلات مفيدة (111 ب. م)</vt:lpstr>
      <vt:lpstr>معاناة الكنيسة المبكرة</vt:lpstr>
      <vt:lpstr>معاناة الكنيسة المبكرة</vt:lpstr>
      <vt:lpstr>معاناة الكنيسة المبكرة</vt:lpstr>
      <vt:lpstr>المؤرخون الرومان</vt:lpstr>
      <vt:lpstr>المؤرخون الرومان</vt:lpstr>
      <vt:lpstr>نسخ موجودة من كتابات الوثنيين مقابل كتابات العهد الجديد</vt:lpstr>
      <vt:lpstr>Uninspired Jewish Writings</vt:lpstr>
      <vt:lpstr>1. الأبوكريفا والبسيديبيغرافا</vt:lpstr>
      <vt:lpstr>1. الأبوكريفا والبسيديبيغرافا</vt:lpstr>
      <vt:lpstr>رف كتب الكتاب المقدس</vt:lpstr>
      <vt:lpstr>أين يقعون؟</vt:lpstr>
      <vt:lpstr>سيراخ 2: 10</vt:lpstr>
      <vt:lpstr>الخط الزمني لفلاسفة اليونان</vt:lpstr>
      <vt:lpstr>وضع الترجمة السبعينية</vt:lpstr>
      <vt:lpstr>70 عالم ( الترجمة السبعينية )</vt:lpstr>
      <vt:lpstr>كيف قبلت أسفار الأبوكريفا ال 15 في العهد القديم (250 ق.م – 100 م)</vt:lpstr>
      <vt:lpstr>أسفار بسوديبيغرافا مختارة (200 ق.م – 200 م)</vt:lpstr>
      <vt:lpstr>الأصناف الأدبية</vt:lpstr>
      <vt:lpstr>لا فجوات في تكوين 5</vt:lpstr>
      <vt:lpstr>أخنوخ كنبي</vt:lpstr>
      <vt:lpstr>الإقتباس من سفر أخنوخ</vt:lpstr>
      <vt:lpstr>منهجية الكتابات الموثوقة</vt:lpstr>
      <vt:lpstr>Why are these books doubted?</vt:lpstr>
      <vt:lpstr>Why are these books doubted?</vt:lpstr>
      <vt:lpstr>So do these books have any value?  </vt:lpstr>
      <vt:lpstr>رئيس ملائكة يترك عائلة طوبيا</vt:lpstr>
      <vt:lpstr>So do these books have any value?  </vt:lpstr>
      <vt:lpstr>2. فيلو الإسكندري</vt:lpstr>
      <vt:lpstr>مخطط الأدب الزمني</vt:lpstr>
      <vt:lpstr>3. الأدب الراباني (100 ق.م – 100 م)</vt:lpstr>
      <vt:lpstr>التلمود البابلي</vt:lpstr>
      <vt:lpstr>4. يوسيفوس</vt:lpstr>
      <vt:lpstr>4.  Josephus</vt:lpstr>
      <vt:lpstr>تقييم يوسيفوس</vt:lpstr>
      <vt:lpstr>Attacks Continue</vt:lpstr>
      <vt:lpstr>أهمية يوسيفوس</vt:lpstr>
      <vt:lpstr>اقتباس قصير من يوسيفوس</vt:lpstr>
      <vt:lpstr>اقتباس طويل (نسختان)</vt:lpstr>
      <vt:lpstr>أهمية يوسيفوس</vt:lpstr>
      <vt:lpstr>حصار        سور أورشليم (70 م)</vt:lpstr>
      <vt:lpstr>أهمية يوسيفوس</vt:lpstr>
      <vt:lpstr>5. مخطوطات البحر الميت</vt:lpstr>
      <vt:lpstr>الأدب    المسيحي</vt:lpstr>
      <vt:lpstr>الديداخي (التعليم)</vt:lpstr>
      <vt:lpstr>الأدب الغنوسي</vt:lpstr>
      <vt:lpstr>أبوكريفا العهد الجديد: 18 إنجيل</vt:lpstr>
      <vt:lpstr>أبوكريفا العهد الجديد: 18 إنجيل</vt:lpstr>
      <vt:lpstr>أبوكريفا العهد الجديد: 21 أعمال</vt:lpstr>
      <vt:lpstr>أبوكريفا العهد الجديد: 21 أعمال</vt:lpstr>
      <vt:lpstr>أبوكريفا العهد الجديد: آخرون</vt:lpstr>
      <vt:lpstr>الغنوسية المبكرة</vt:lpstr>
      <vt:lpstr>الأفكار الغنوصيّة (المعرفة السريّة)</vt:lpstr>
      <vt:lpstr>إنجيل يهوذا</vt:lpstr>
      <vt:lpstr>إنجيل يهوذا</vt:lpstr>
      <vt:lpstr>إيرينايوس     (180 م)</vt:lpstr>
      <vt:lpstr>كيف يجب أن نحارب الهرطقات؟</vt:lpstr>
      <vt:lpstr>الضحك طوال الطريق إلى البنك…</vt:lpstr>
      <vt:lpstr>من هذا؟</vt:lpstr>
      <vt:lpstr>مريم المجدلية رفيقة (زوجة) المسيح؟</vt:lpstr>
      <vt:lpstr>أطروحة براون</vt:lpstr>
      <vt:lpstr>شجع براون على عبادة الإلهة</vt:lpstr>
      <vt:lpstr>يفضل الغنوسيون الرجال على أية حال</vt:lpstr>
      <vt:lpstr>الرابط للعرض التقديميِّ "خلفيَّات العهد الجديد" متاحٌ على الموقع الإلكترونيّ: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New Testament Literary Context</dc:title>
  <dc:creator>Rick Griffith</dc:creator>
  <cp:lastModifiedBy>Rick Griffith</cp:lastModifiedBy>
  <cp:revision>546</cp:revision>
  <dcterms:created xsi:type="dcterms:W3CDTF">2009-06-16T00:33:44Z</dcterms:created>
  <dcterms:modified xsi:type="dcterms:W3CDTF">2024-03-12T17:07:03Z</dcterms:modified>
</cp:coreProperties>
</file>